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5.xml" ContentType="application/vnd.openxmlformats-officedocument.themeOverride+xml"/>
  <Override PartName="/ppt/notesSlides/notesSlide47.xml" ContentType="application/vnd.openxmlformats-officedocument.presentationml.notesSlide+xml"/>
  <Override PartName="/ppt/theme/themeOverride6.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01" r:id="rId1"/>
    <p:sldMasterId id="2147484287" r:id="rId2"/>
    <p:sldMasterId id="2147484894" r:id="rId3"/>
    <p:sldMasterId id="2147485050" r:id="rId4"/>
    <p:sldMasterId id="2147485610" r:id="rId5"/>
  </p:sldMasterIdLst>
  <p:notesMasterIdLst>
    <p:notesMasterId r:id="rId67"/>
  </p:notesMasterIdLst>
  <p:sldIdLst>
    <p:sldId id="510" r:id="rId6"/>
    <p:sldId id="649" r:id="rId7"/>
    <p:sldId id="526" r:id="rId8"/>
    <p:sldId id="566" r:id="rId9"/>
    <p:sldId id="539" r:id="rId10"/>
    <p:sldId id="530" r:id="rId11"/>
    <p:sldId id="568" r:id="rId12"/>
    <p:sldId id="567" r:id="rId13"/>
    <p:sldId id="637" r:id="rId14"/>
    <p:sldId id="639" r:id="rId15"/>
    <p:sldId id="650" r:id="rId16"/>
    <p:sldId id="651" r:id="rId17"/>
    <p:sldId id="612" r:id="rId18"/>
    <p:sldId id="613" r:id="rId19"/>
    <p:sldId id="616" r:id="rId20"/>
    <p:sldId id="617" r:id="rId21"/>
    <p:sldId id="618" r:id="rId22"/>
    <p:sldId id="619" r:id="rId23"/>
    <p:sldId id="652" r:id="rId24"/>
    <p:sldId id="653" r:id="rId25"/>
    <p:sldId id="654" r:id="rId26"/>
    <p:sldId id="655" r:id="rId27"/>
    <p:sldId id="656" r:id="rId28"/>
    <p:sldId id="657" r:id="rId29"/>
    <p:sldId id="581" r:id="rId30"/>
    <p:sldId id="667" r:id="rId31"/>
    <p:sldId id="668" r:id="rId32"/>
    <p:sldId id="583" r:id="rId33"/>
    <p:sldId id="645" r:id="rId34"/>
    <p:sldId id="621" r:id="rId35"/>
    <p:sldId id="590" r:id="rId36"/>
    <p:sldId id="648" r:id="rId37"/>
    <p:sldId id="647" r:id="rId38"/>
    <p:sldId id="665" r:id="rId39"/>
    <p:sldId id="666" r:id="rId40"/>
    <p:sldId id="623" r:id="rId41"/>
    <p:sldId id="625" r:id="rId42"/>
    <p:sldId id="672" r:id="rId43"/>
    <p:sldId id="669" r:id="rId44"/>
    <p:sldId id="670" r:id="rId45"/>
    <p:sldId id="626" r:id="rId46"/>
    <p:sldId id="627" r:id="rId47"/>
    <p:sldId id="579" r:id="rId48"/>
    <p:sldId id="594" r:id="rId49"/>
    <p:sldId id="658" r:id="rId50"/>
    <p:sldId id="671" r:id="rId51"/>
    <p:sldId id="659" r:id="rId52"/>
    <p:sldId id="660" r:id="rId53"/>
    <p:sldId id="661" r:id="rId54"/>
    <p:sldId id="587" r:id="rId55"/>
    <p:sldId id="588" r:id="rId56"/>
    <p:sldId id="673" r:id="rId57"/>
    <p:sldId id="664" r:id="rId58"/>
    <p:sldId id="582" r:id="rId59"/>
    <p:sldId id="632" r:id="rId60"/>
    <p:sldId id="575" r:id="rId61"/>
    <p:sldId id="631" r:id="rId62"/>
    <p:sldId id="662" r:id="rId63"/>
    <p:sldId id="663" r:id="rId64"/>
    <p:sldId id="610" r:id="rId65"/>
    <p:sldId id="675" r:id="rId66"/>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6FB"/>
    <a:srgbClr val="5F5F5F"/>
    <a:srgbClr val="FFFF66"/>
    <a:srgbClr val="F8F8F8"/>
    <a:srgbClr val="6600CC"/>
    <a:srgbClr val="9900CC"/>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20" y="-432"/>
      </p:cViewPr>
      <p:guideLst>
        <p:guide orient="horz" pos="2160"/>
        <p:guide pos="2880"/>
      </p:guideLst>
    </p:cSldViewPr>
  </p:slideViewPr>
  <p:outlineViewPr>
    <p:cViewPr>
      <p:scale>
        <a:sx n="33" d="100"/>
        <a:sy n="33" d="100"/>
      </p:scale>
      <p:origin x="0" y="4440"/>
    </p:cViewPr>
  </p:outlineViewPr>
  <p:notesTextViewPr>
    <p:cViewPr>
      <p:scale>
        <a:sx n="100" d="100"/>
        <a:sy n="100" d="100"/>
      </p:scale>
      <p:origin x="0" y="0"/>
    </p:cViewPr>
  </p:notesTextViewPr>
  <p:sorterViewPr>
    <p:cViewPr>
      <p:scale>
        <a:sx n="85" d="100"/>
        <a:sy n="85" d="100"/>
      </p:scale>
      <p:origin x="0" y="0"/>
    </p:cViewPr>
  </p:sorterViewPr>
  <p:notesViewPr>
    <p:cSldViewPr>
      <p:cViewPr varScale="1">
        <p:scale>
          <a:sx n="42" d="100"/>
          <a:sy n="42" d="100"/>
        </p:scale>
        <p:origin x="-150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5734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1E9D6B7-0A0F-D843-98FB-2E5AB02C4F03}" type="slidenum">
              <a:rPr lang="en-US"/>
              <a:pPr>
                <a:defRPr/>
              </a:pPr>
              <a:t>‹#›</a:t>
            </a:fld>
            <a:endParaRPr lang="en-US"/>
          </a:p>
        </p:txBody>
      </p:sp>
    </p:spTree>
    <p:extLst>
      <p:ext uri="{BB962C8B-B14F-4D97-AF65-F5344CB8AC3E}">
        <p14:creationId xmlns:p14="http://schemas.microsoft.com/office/powerpoint/2010/main" val="3530258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4C53F22-6AEF-F144-81CD-FC572C7553ED}"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9394" name="Rectangle 1026"/>
          <p:cNvSpPr>
            <a:spLocks noGrp="1" noRot="1" noChangeAspect="1" noChangeArrowheads="1"/>
          </p:cNvSpPr>
          <p:nvPr>
            <p:ph type="sldImg"/>
          </p:nvPr>
        </p:nvSpPr>
        <p:spPr>
          <a:solidFill>
            <a:srgbClr val="FFFFFF"/>
          </a:solidFill>
          <a:ln/>
        </p:spPr>
      </p:sp>
      <p:sp>
        <p:nvSpPr>
          <p:cNvPr id="59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0A4A724-6080-C144-92D2-67EF38C091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77826" name="Rectangle 1026"/>
          <p:cNvSpPr>
            <a:spLocks noGrp="1" noRot="1" noChangeAspect="1" noChangeArrowheads="1"/>
          </p:cNvSpPr>
          <p:nvPr>
            <p:ph type="sldImg"/>
          </p:nvPr>
        </p:nvSpPr>
        <p:spPr>
          <a:solidFill>
            <a:srgbClr val="FFFFFF"/>
          </a:solidFill>
          <a:ln/>
        </p:spPr>
      </p:sp>
      <p:sp>
        <p:nvSpPr>
          <p:cNvPr id="77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FEADE5D-36DC-2549-9978-59B11BE7D92D}"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79874" name="Rectangle 1026"/>
          <p:cNvSpPr>
            <a:spLocks noGrp="1" noRot="1" noChangeAspect="1" noChangeArrowheads="1"/>
          </p:cNvSpPr>
          <p:nvPr>
            <p:ph type="sldImg"/>
          </p:nvPr>
        </p:nvSpPr>
        <p:spPr>
          <a:solidFill>
            <a:srgbClr val="FFFFFF"/>
          </a:solidFill>
          <a:ln/>
        </p:spPr>
      </p:sp>
      <p:sp>
        <p:nvSpPr>
          <p:cNvPr id="79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284FF0A-2170-D04F-9B42-43922E040F0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81922" name="Rectangle 1026"/>
          <p:cNvSpPr>
            <a:spLocks noGrp="1" noRot="1" noChangeAspect="1" noChangeArrowheads="1"/>
          </p:cNvSpPr>
          <p:nvPr>
            <p:ph type="sldImg"/>
          </p:nvPr>
        </p:nvSpPr>
        <p:spPr>
          <a:solidFill>
            <a:srgbClr val="FFFFFF"/>
          </a:solidFill>
          <a:ln/>
        </p:spPr>
      </p:sp>
      <p:sp>
        <p:nvSpPr>
          <p:cNvPr id="81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4FCA659-3D4A-5543-A10F-EA1969430E9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83970" name="Rectangle 1026"/>
          <p:cNvSpPr>
            <a:spLocks noGrp="1" noRot="1" noChangeAspect="1" noChangeArrowheads="1"/>
          </p:cNvSpPr>
          <p:nvPr>
            <p:ph type="sldImg"/>
          </p:nvPr>
        </p:nvSpPr>
        <p:spPr>
          <a:solidFill>
            <a:srgbClr val="FFFFFF"/>
          </a:solidFill>
          <a:ln/>
        </p:spPr>
      </p:sp>
      <p:sp>
        <p:nvSpPr>
          <p:cNvPr id="83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C915357-4118-6745-B175-15ED6B35DDB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86018" name="Rectangle 1026"/>
          <p:cNvSpPr>
            <a:spLocks noGrp="1" noRot="1" noChangeAspect="1" noChangeArrowheads="1"/>
          </p:cNvSpPr>
          <p:nvPr>
            <p:ph type="sldImg"/>
          </p:nvPr>
        </p:nvSpPr>
        <p:spPr>
          <a:solidFill>
            <a:srgbClr val="FFFFFF"/>
          </a:solidFill>
          <a:ln/>
        </p:spPr>
      </p:sp>
      <p:sp>
        <p:nvSpPr>
          <p:cNvPr id="86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A6CD647-45DF-3849-8285-2BBCDDD37AA6}"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88066" name="Rectangle 1026"/>
          <p:cNvSpPr>
            <a:spLocks noGrp="1" noRot="1" noChangeAspect="1" noChangeArrowheads="1"/>
          </p:cNvSpPr>
          <p:nvPr>
            <p:ph type="sldImg"/>
          </p:nvPr>
        </p:nvSpPr>
        <p:spPr>
          <a:solidFill>
            <a:srgbClr val="FFFFFF"/>
          </a:solidFill>
          <a:ln/>
        </p:spPr>
      </p:sp>
      <p:sp>
        <p:nvSpPr>
          <p:cNvPr id="88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8212CBB-D286-6B44-9595-A378A5C9E66E}"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0114" name="Rectangle 1026"/>
          <p:cNvSpPr>
            <a:spLocks noGrp="1" noRot="1" noChangeAspect="1" noChangeArrowheads="1"/>
          </p:cNvSpPr>
          <p:nvPr>
            <p:ph type="sldImg"/>
          </p:nvPr>
        </p:nvSpPr>
        <p:spPr>
          <a:solidFill>
            <a:srgbClr val="FFFFFF"/>
          </a:solidFill>
          <a:ln/>
        </p:spPr>
      </p:sp>
      <p:sp>
        <p:nvSpPr>
          <p:cNvPr id="90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1B0C90B-3072-BD48-8FBA-187D3C8B116F}"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2162" name="Rectangle 1026"/>
          <p:cNvSpPr>
            <a:spLocks noGrp="1" noRot="1" noChangeAspect="1" noChangeArrowheads="1"/>
          </p:cNvSpPr>
          <p:nvPr>
            <p:ph type="sldImg"/>
          </p:nvPr>
        </p:nvSpPr>
        <p:spPr>
          <a:solidFill>
            <a:srgbClr val="FFFFFF"/>
          </a:solidFill>
          <a:ln/>
        </p:spPr>
      </p:sp>
      <p:sp>
        <p:nvSpPr>
          <p:cNvPr id="92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3CA0990-3B94-7143-B5CB-A8309F178DB8}"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4210" name="Rectangle 1026"/>
          <p:cNvSpPr>
            <a:spLocks noGrp="1" noRot="1" noChangeAspect="1" noChangeArrowheads="1"/>
          </p:cNvSpPr>
          <p:nvPr>
            <p:ph type="sldImg"/>
          </p:nvPr>
        </p:nvSpPr>
        <p:spPr>
          <a:solidFill>
            <a:srgbClr val="FFFFFF"/>
          </a:solidFill>
          <a:ln/>
        </p:spPr>
      </p:sp>
      <p:sp>
        <p:nvSpPr>
          <p:cNvPr id="94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F9CE01-E100-E54E-AC5F-4DAD9F696C6F}"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6258" name="Rectangle 1026"/>
          <p:cNvSpPr>
            <a:spLocks noGrp="1" noRot="1" noChangeAspect="1" noChangeArrowheads="1"/>
          </p:cNvSpPr>
          <p:nvPr>
            <p:ph type="sldImg"/>
          </p:nvPr>
        </p:nvSpPr>
        <p:spPr>
          <a:solidFill>
            <a:srgbClr val="FFFFFF"/>
          </a:solidFill>
          <a:ln/>
        </p:spPr>
      </p:sp>
      <p:sp>
        <p:nvSpPr>
          <p:cNvPr id="96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6C78F11-B571-4041-BABF-8B3C459D416D}"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61442" name="Rectangle 1026"/>
          <p:cNvSpPr>
            <a:spLocks noGrp="1" noRot="1" noChangeAspect="1" noChangeArrowheads="1"/>
          </p:cNvSpPr>
          <p:nvPr>
            <p:ph type="sldImg"/>
          </p:nvPr>
        </p:nvSpPr>
        <p:spPr>
          <a:solidFill>
            <a:srgbClr val="FFFFFF"/>
          </a:solidFill>
          <a:ln/>
        </p:spPr>
      </p:sp>
      <p:sp>
        <p:nvSpPr>
          <p:cNvPr id="614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4912B7-A854-8C4E-B18D-3A60CDE625F3}"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8306" name="Rectangle 1026"/>
          <p:cNvSpPr>
            <a:spLocks noGrp="1" noRot="1" noChangeAspect="1" noChangeArrowheads="1"/>
          </p:cNvSpPr>
          <p:nvPr>
            <p:ph type="sldImg"/>
          </p:nvPr>
        </p:nvSpPr>
        <p:spPr>
          <a:solidFill>
            <a:srgbClr val="FFFFFF"/>
          </a:solidFill>
          <a:ln/>
        </p:spPr>
      </p:sp>
      <p:sp>
        <p:nvSpPr>
          <p:cNvPr id="983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826C46D-1133-F548-BE2C-5346B556B12E}"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0354" name="Rectangle 1026"/>
          <p:cNvSpPr>
            <a:spLocks noGrp="1" noRot="1" noChangeAspect="1" noChangeArrowheads="1"/>
          </p:cNvSpPr>
          <p:nvPr>
            <p:ph type="sldImg"/>
          </p:nvPr>
        </p:nvSpPr>
        <p:spPr>
          <a:solidFill>
            <a:srgbClr val="FFFFFF"/>
          </a:solidFill>
          <a:ln/>
        </p:spPr>
      </p:sp>
      <p:sp>
        <p:nvSpPr>
          <p:cNvPr id="100355" name="Rectangle 1027"/>
          <p:cNvSpPr>
            <a:spLocks noGrp="1" noChangeArrowheads="1"/>
          </p:cNvSpPr>
          <p:nvPr>
            <p:ph type="body" idx="1"/>
          </p:nvPr>
        </p:nvSpPr>
        <p:spPr>
          <a:solidFill>
            <a:srgbClr val="FFFFFF"/>
          </a:solidFill>
          <a:ln>
            <a:solidFill>
              <a:srgbClr val="000000"/>
            </a:solidFill>
          </a:ln>
        </p:spPr>
        <p:txBody>
          <a:bodyPr/>
          <a:lstStyle/>
          <a:p>
            <a:r>
              <a:rPr lang="en-US"/>
              <a:t>Neither your knowledge nor your job will really give you joy</a:t>
            </a:r>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41B86A4-9126-1E48-9491-9BE396541187}"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2402" name="Rectangle 1026"/>
          <p:cNvSpPr>
            <a:spLocks noGrp="1" noRot="1" noChangeAspect="1" noChangeArrowheads="1"/>
          </p:cNvSpPr>
          <p:nvPr>
            <p:ph type="sldImg"/>
          </p:nvPr>
        </p:nvSpPr>
        <p:spPr>
          <a:solidFill>
            <a:srgbClr val="FFFFFF"/>
          </a:solidFill>
          <a:ln/>
        </p:spPr>
      </p:sp>
      <p:sp>
        <p:nvSpPr>
          <p:cNvPr id="102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A4F5D38-B948-BD40-AB48-A582886A0A6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4450" name="Rectangle 1026"/>
          <p:cNvSpPr>
            <a:spLocks noGrp="1" noRot="1" noChangeAspect="1" noChangeArrowheads="1"/>
          </p:cNvSpPr>
          <p:nvPr>
            <p:ph type="sldImg"/>
          </p:nvPr>
        </p:nvSpPr>
        <p:spPr>
          <a:solidFill>
            <a:srgbClr val="FFFFFF"/>
          </a:solidFill>
          <a:ln/>
        </p:spPr>
      </p:sp>
      <p:sp>
        <p:nvSpPr>
          <p:cNvPr id="1044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182E06-4C78-AE4F-8AA1-323985C7AC1B}"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06498" name="Rectangle 1026"/>
          <p:cNvSpPr>
            <a:spLocks noGrp="1" noRot="1" noChangeAspect="1" noChangeArrowheads="1"/>
          </p:cNvSpPr>
          <p:nvPr>
            <p:ph type="sldImg"/>
          </p:nvPr>
        </p:nvSpPr>
        <p:spPr>
          <a:solidFill>
            <a:srgbClr val="FFFFFF"/>
          </a:solidFill>
          <a:ln/>
        </p:spPr>
      </p:sp>
      <p:sp>
        <p:nvSpPr>
          <p:cNvPr id="106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78A90DF-D3A6-6B43-88DF-0E081A53ADE8}"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8546" name="Rectangle 1026"/>
          <p:cNvSpPr>
            <a:spLocks noGrp="1" noRot="1" noChangeAspect="1" noChangeArrowheads="1"/>
          </p:cNvSpPr>
          <p:nvPr>
            <p:ph type="sldImg"/>
          </p:nvPr>
        </p:nvSpPr>
        <p:spPr>
          <a:solidFill>
            <a:srgbClr val="FFFFFF"/>
          </a:solidFill>
          <a:ln/>
        </p:spPr>
      </p:sp>
      <p:sp>
        <p:nvSpPr>
          <p:cNvPr id="108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7564E69-8F82-4941-8EA6-C198C8D5F4ED}"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10594" name="Rectangle 1026"/>
          <p:cNvSpPr>
            <a:spLocks noGrp="1" noRot="1" noChangeAspect="1" noChangeArrowheads="1"/>
          </p:cNvSpPr>
          <p:nvPr>
            <p:ph type="sldImg"/>
          </p:nvPr>
        </p:nvSpPr>
        <p:spPr>
          <a:solidFill>
            <a:srgbClr val="FFFFFF"/>
          </a:solidFill>
          <a:ln/>
        </p:spPr>
      </p:sp>
      <p:sp>
        <p:nvSpPr>
          <p:cNvPr id="1105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42067F-BB1A-FA41-9C34-7DF401997C14}"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12642" name="Rectangle 1026"/>
          <p:cNvSpPr>
            <a:spLocks noGrp="1" noRot="1" noChangeAspect="1" noChangeArrowheads="1"/>
          </p:cNvSpPr>
          <p:nvPr>
            <p:ph type="sldImg"/>
          </p:nvPr>
        </p:nvSpPr>
        <p:spPr>
          <a:solidFill>
            <a:srgbClr val="FFFFFF"/>
          </a:solidFill>
          <a:ln/>
        </p:spPr>
      </p:sp>
      <p:sp>
        <p:nvSpPr>
          <p:cNvPr id="112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4442FBC-AEF2-8B4D-B751-D8275A2E295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14690" name="Rectangle 1026"/>
          <p:cNvSpPr>
            <a:spLocks noGrp="1" noRot="1" noChangeAspect="1" noChangeArrowheads="1"/>
          </p:cNvSpPr>
          <p:nvPr>
            <p:ph type="sldImg"/>
          </p:nvPr>
        </p:nvSpPr>
        <p:spPr>
          <a:solidFill>
            <a:srgbClr val="FFFFFF"/>
          </a:solidFill>
          <a:ln/>
        </p:spPr>
      </p:sp>
      <p:sp>
        <p:nvSpPr>
          <p:cNvPr id="114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DA3953C-73B6-5245-9E77-2F568D70B79C}"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16738" name="Rectangle 1026"/>
          <p:cNvSpPr>
            <a:spLocks noGrp="1" noRot="1" noChangeAspect="1" noChangeArrowheads="1"/>
          </p:cNvSpPr>
          <p:nvPr>
            <p:ph type="sldImg"/>
          </p:nvPr>
        </p:nvSpPr>
        <p:spPr>
          <a:solidFill>
            <a:srgbClr val="FFFFFF"/>
          </a:solidFill>
          <a:ln/>
        </p:spPr>
      </p:sp>
      <p:sp>
        <p:nvSpPr>
          <p:cNvPr id="116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0D0B7B1-1528-B946-9822-3E779D5534F4}"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63490" name="Rectangle 1026"/>
          <p:cNvSpPr>
            <a:spLocks noGrp="1" noRot="1" noChangeAspect="1" noChangeArrowheads="1"/>
          </p:cNvSpPr>
          <p:nvPr>
            <p:ph type="sldImg"/>
          </p:nvPr>
        </p:nvSpPr>
        <p:spPr>
          <a:solidFill>
            <a:srgbClr val="FFFFFF"/>
          </a:solidFill>
          <a:ln/>
        </p:spPr>
      </p:sp>
      <p:sp>
        <p:nvSpPr>
          <p:cNvPr id="634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6195B54-FB3C-3C49-A028-72677D96158B}"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18786" name="Rectangle 1026"/>
          <p:cNvSpPr>
            <a:spLocks noGrp="1" noRot="1" noChangeAspect="1" noChangeArrowheads="1"/>
          </p:cNvSpPr>
          <p:nvPr>
            <p:ph type="sldImg"/>
          </p:nvPr>
        </p:nvSpPr>
        <p:spPr>
          <a:solidFill>
            <a:srgbClr val="FFFFFF"/>
          </a:solidFill>
          <a:ln/>
        </p:spPr>
      </p:sp>
      <p:sp>
        <p:nvSpPr>
          <p:cNvPr id="118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92F0E50-B418-494D-ACD8-45C78433AFE5}"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20834" name="Rectangle 1026"/>
          <p:cNvSpPr>
            <a:spLocks noGrp="1" noRot="1" noChangeAspect="1" noChangeArrowheads="1"/>
          </p:cNvSpPr>
          <p:nvPr>
            <p:ph type="sldImg"/>
          </p:nvPr>
        </p:nvSpPr>
        <p:spPr>
          <a:solidFill>
            <a:srgbClr val="FFFFFF"/>
          </a:solidFill>
          <a:ln/>
        </p:spPr>
      </p:sp>
      <p:sp>
        <p:nvSpPr>
          <p:cNvPr id="120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F7D4C2D-7CE3-E843-8FC5-40E270C882A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22882" name="Rectangle 1026"/>
          <p:cNvSpPr>
            <a:spLocks noGrp="1" noRot="1" noChangeAspect="1" noChangeArrowheads="1"/>
          </p:cNvSpPr>
          <p:nvPr>
            <p:ph type="sldImg"/>
          </p:nvPr>
        </p:nvSpPr>
        <p:spPr>
          <a:solidFill>
            <a:srgbClr val="FFFFFF"/>
          </a:solidFill>
          <a:ln/>
        </p:spPr>
      </p:sp>
      <p:sp>
        <p:nvSpPr>
          <p:cNvPr id="122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6D0D6EB-5DE2-F941-870B-9F94F4372DE5}"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24930" name="Rectangle 1026"/>
          <p:cNvSpPr>
            <a:spLocks noGrp="1" noRot="1" noChangeAspect="1" noChangeArrowheads="1"/>
          </p:cNvSpPr>
          <p:nvPr>
            <p:ph type="sldImg"/>
          </p:nvPr>
        </p:nvSpPr>
        <p:spPr>
          <a:solidFill>
            <a:srgbClr val="FFFFFF"/>
          </a:solidFill>
          <a:ln/>
        </p:spPr>
      </p:sp>
      <p:sp>
        <p:nvSpPr>
          <p:cNvPr id="124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CAA05C5-14BD-4C4B-B698-33768EF3509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26978" name="Rectangle 1026"/>
          <p:cNvSpPr>
            <a:spLocks noGrp="1" noRot="1" noChangeAspect="1" noChangeArrowheads="1"/>
          </p:cNvSpPr>
          <p:nvPr>
            <p:ph type="sldImg"/>
          </p:nvPr>
        </p:nvSpPr>
        <p:spPr>
          <a:solidFill>
            <a:srgbClr val="FFFFFF"/>
          </a:solidFill>
          <a:ln/>
        </p:spPr>
      </p:sp>
      <p:sp>
        <p:nvSpPr>
          <p:cNvPr id="1269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20D5431-F2A5-254E-8640-374D04758D96}"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29026" name="Rectangle 1026"/>
          <p:cNvSpPr>
            <a:spLocks noGrp="1" noRot="1" noChangeAspect="1" noChangeArrowheads="1"/>
          </p:cNvSpPr>
          <p:nvPr>
            <p:ph type="sldImg"/>
          </p:nvPr>
        </p:nvSpPr>
        <p:spPr>
          <a:solidFill>
            <a:srgbClr val="FFFFFF"/>
          </a:solidFill>
          <a:ln/>
        </p:spPr>
      </p:sp>
      <p:sp>
        <p:nvSpPr>
          <p:cNvPr id="129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BBF0827-2210-884C-845C-CA3AD3BD997F}"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31074" name="Rectangle 1026"/>
          <p:cNvSpPr>
            <a:spLocks noGrp="1" noRot="1" noChangeAspect="1" noChangeArrowheads="1"/>
          </p:cNvSpPr>
          <p:nvPr>
            <p:ph type="sldImg"/>
          </p:nvPr>
        </p:nvSpPr>
        <p:spPr>
          <a:solidFill>
            <a:srgbClr val="FFFFFF"/>
          </a:solidFill>
          <a:ln/>
        </p:spPr>
      </p:sp>
      <p:sp>
        <p:nvSpPr>
          <p:cNvPr id="1310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5DCF66C-C0B9-6B45-8FC8-0B517143ABB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33122" name="Rectangle 1026"/>
          <p:cNvSpPr>
            <a:spLocks noGrp="1" noRot="1" noChangeAspect="1" noChangeArrowheads="1"/>
          </p:cNvSpPr>
          <p:nvPr>
            <p:ph type="sldImg"/>
          </p:nvPr>
        </p:nvSpPr>
        <p:spPr>
          <a:solidFill>
            <a:srgbClr val="FFFFFF"/>
          </a:solidFill>
          <a:ln/>
        </p:spPr>
      </p:sp>
      <p:sp>
        <p:nvSpPr>
          <p:cNvPr id="1331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4BEF718-AB45-1045-8FEE-2491DC9A08A3}"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35170" name="Rectangle 1026"/>
          <p:cNvSpPr>
            <a:spLocks noGrp="1" noRot="1" noChangeAspect="1" noChangeArrowheads="1"/>
          </p:cNvSpPr>
          <p:nvPr>
            <p:ph type="sldImg"/>
          </p:nvPr>
        </p:nvSpPr>
        <p:spPr>
          <a:solidFill>
            <a:srgbClr val="FFFFFF"/>
          </a:solidFill>
          <a:ln/>
        </p:spPr>
      </p:sp>
      <p:sp>
        <p:nvSpPr>
          <p:cNvPr id="135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24C3141-AF2A-5647-852F-542D1639864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37218" name="Rectangle 1026"/>
          <p:cNvSpPr>
            <a:spLocks noGrp="1" noRot="1" noChangeAspect="1" noChangeArrowheads="1"/>
          </p:cNvSpPr>
          <p:nvPr>
            <p:ph type="sldImg"/>
          </p:nvPr>
        </p:nvSpPr>
        <p:spPr>
          <a:solidFill>
            <a:srgbClr val="FFFFFF"/>
          </a:solidFill>
          <a:ln/>
        </p:spPr>
      </p:sp>
      <p:sp>
        <p:nvSpPr>
          <p:cNvPr id="137219" name="Rectangle 1027"/>
          <p:cNvSpPr>
            <a:spLocks noGrp="1" noChangeArrowheads="1"/>
          </p:cNvSpPr>
          <p:nvPr>
            <p:ph type="body" idx="1"/>
          </p:nvPr>
        </p:nvSpPr>
        <p:spPr>
          <a:solidFill>
            <a:srgbClr val="FFFFFF"/>
          </a:solidFill>
          <a:ln>
            <a:solidFill>
              <a:srgbClr val="000000"/>
            </a:solidFill>
          </a:ln>
        </p:spPr>
        <p:txBody>
          <a:bodyPr/>
          <a:lstStyle/>
          <a:p>
            <a:r>
              <a:rPr lang="en-US" i="1"/>
              <a:t>Newsweek</a:t>
            </a:r>
            <a:r>
              <a:rPr lang="en-US"/>
              <a:t> magazine reported about this German industrialist, “When West German industrialist Freidrich Flick died, he left a personal fortune estimated at $1.5 billion… a business empire that embraced all or part of some 300 firms, and a reputation as perhaps the crustiest and craftiest magnate ever to operate on the German business scene.</a:t>
            </a:r>
          </a:p>
          <a:p>
            <a:endParaRPr lang="en-US"/>
          </a:p>
          <a:p>
            <a:r>
              <a:rPr lang="en-US"/>
              <a:t>Flick was dedicated wholly to his work (he buried his wife at 3 PM one day in 1966 and was back at his desk two hours later)…</a:t>
            </a:r>
          </a:p>
          <a:p>
            <a:endParaRPr lang="en-US"/>
          </a:p>
          <a:p>
            <a:r>
              <a:rPr lang="en-US"/>
              <a:t>At his death, the Flick empire generated annual sales in excess of $3 billion…  but for all his enormous power and  wealth, the old man had one very human shortcoming: he could not control his family.   By last week a Flick family fight over </a:t>
            </a:r>
            <a:r>
              <a:rPr lang="en-US" i="1"/>
              <a:t>der alter Herr’s </a:t>
            </a:r>
            <a:r>
              <a:rPr lang="en-US"/>
              <a:t> empire had employees, bankers and politicians alike wondering over the eventual impact it might have on the West German economy.”</a:t>
            </a:r>
          </a:p>
          <a:p>
            <a:endParaRPr lang="en-US">
              <a:cs typeface="ＭＳ Ｐゴシック" charset="0"/>
            </a:endParaRPr>
          </a:p>
          <a:p>
            <a:r>
              <a:rPr lang="en-US" i="1">
                <a:cs typeface="ＭＳ Ｐゴシック" charset="0"/>
              </a:rPr>
              <a:t>Newsweek</a:t>
            </a:r>
            <a:r>
              <a:rPr lang="en-US">
                <a:cs typeface="ＭＳ Ｐゴシック" charset="0"/>
              </a:rPr>
              <a:t> magazine, 25 Sept 1972; cited by Charles R. Swindoll, </a:t>
            </a:r>
            <a:r>
              <a:rPr lang="en-US" i="1">
                <a:cs typeface="ＭＳ Ｐゴシック" charset="0"/>
              </a:rPr>
              <a:t>Living on the Ragged Edge</a:t>
            </a:r>
            <a:r>
              <a:rPr lang="en-US">
                <a:cs typeface="ＭＳ Ｐゴシック" charset="0"/>
              </a:rPr>
              <a:t> (Waco, Texas: Word, 1985), 59-60.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4554CCD-C43F-5942-974C-94CC29853A68}"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65538" name="Rectangle 1026"/>
          <p:cNvSpPr>
            <a:spLocks noGrp="1" noRot="1" noChangeAspect="1" noChangeArrowheads="1"/>
          </p:cNvSpPr>
          <p:nvPr>
            <p:ph type="sldImg"/>
          </p:nvPr>
        </p:nvSpPr>
        <p:spPr>
          <a:solidFill>
            <a:srgbClr val="FFFFFF"/>
          </a:solidFill>
          <a:ln/>
        </p:spPr>
      </p:sp>
      <p:sp>
        <p:nvSpPr>
          <p:cNvPr id="65539" name="Rectangle 1027"/>
          <p:cNvSpPr>
            <a:spLocks noGrp="1" noChangeArrowheads="1"/>
          </p:cNvSpPr>
          <p:nvPr>
            <p:ph type="body" idx="1"/>
          </p:nvPr>
        </p:nvSpPr>
        <p:spPr>
          <a:solidFill>
            <a:srgbClr val="FFFFFF"/>
          </a:solidFill>
          <a:ln>
            <a:solidFill>
              <a:srgbClr val="000000"/>
            </a:solidFill>
          </a:ln>
        </p:spPr>
        <p:txBody>
          <a:bodyPr/>
          <a:lstStyle/>
          <a:p>
            <a:r>
              <a:rPr lang="en-US"/>
              <a:t>Perhaps you say, “Well, yeah, basically.  I’m where I want to be at this stage of my career.”</a:t>
            </a:r>
            <a:endParaRPr lang="en-US" altLang="ja-JP"/>
          </a:p>
          <a:p>
            <a:r>
              <a:rPr lang="en-US"/>
              <a:t>Others may be thinking, “Why do you ask?  Have you heard something about me?”  No, I’m asking because this is the issue in our passage today!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0593D36-B379-A644-9322-44E5D3CBDAFB}"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39266" name="Rectangle 1026"/>
          <p:cNvSpPr>
            <a:spLocks noGrp="1" noRot="1" noChangeAspect="1" noChangeArrowheads="1"/>
          </p:cNvSpPr>
          <p:nvPr>
            <p:ph type="sldImg"/>
          </p:nvPr>
        </p:nvSpPr>
        <p:spPr>
          <a:solidFill>
            <a:srgbClr val="FFFFFF"/>
          </a:solidFill>
          <a:ln/>
        </p:spPr>
      </p:sp>
      <p:sp>
        <p:nvSpPr>
          <p:cNvPr id="139267" name="Rectangle 1027"/>
          <p:cNvSpPr>
            <a:spLocks noGrp="1" noChangeArrowheads="1"/>
          </p:cNvSpPr>
          <p:nvPr>
            <p:ph type="body" idx="1"/>
          </p:nvPr>
        </p:nvSpPr>
        <p:spPr>
          <a:solidFill>
            <a:srgbClr val="FFFFFF"/>
          </a:solidFill>
          <a:ln>
            <a:solidFill>
              <a:srgbClr val="000000"/>
            </a:solidFill>
          </a:ln>
        </p:spPr>
        <p:txBody>
          <a:bodyPr/>
          <a:lstStyle/>
          <a:p>
            <a:r>
              <a:rPr lang="en-US"/>
              <a:t>Charles Swindoll notes, “Let me get painfully personal. I do not care how capable, how competent, how perfectly suited your children may be to continue your dream, there’s something in </a:t>
            </a:r>
            <a:r>
              <a:rPr lang="en-US" i="1"/>
              <a:t>you</a:t>
            </a:r>
            <a:r>
              <a:rPr lang="en-US"/>
              <a:t> they don’t possess and never will possess… you’re indomitable, innovative spirit.  You were the original dreamer, the tough-minded pioneer.  You hammered that dream out on the anvil of time.  Though you had nothing, you came to something.  And no matter how closely you’ve had your children work alongside you, there’s something you’ve got that they lack.  And that’s what worries you, right?” (ibid.).</a:t>
            </a:r>
          </a:p>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7E13CFF-D2DD-424B-B03B-8463A1FE6F26}"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41314" name="Rectangle 1026"/>
          <p:cNvSpPr>
            <a:spLocks noGrp="1" noRot="1" noChangeAspect="1" noChangeArrowheads="1"/>
          </p:cNvSpPr>
          <p:nvPr>
            <p:ph type="sldImg"/>
          </p:nvPr>
        </p:nvSpPr>
        <p:spPr>
          <a:solidFill>
            <a:srgbClr val="FFFFFF"/>
          </a:solidFill>
          <a:ln/>
        </p:spPr>
      </p:sp>
      <p:sp>
        <p:nvSpPr>
          <p:cNvPr id="141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92160FF-3C82-DE4B-980E-D6DB8A0425E3}" type="slidenum">
              <a:rPr lang="en-US" sz="1200">
                <a:solidFill>
                  <a:srgbClr val="000000"/>
                </a:solidFill>
              </a:rPr>
              <a:pPr/>
              <a:t>42</a:t>
            </a:fld>
            <a:endParaRPr lang="en-US" sz="1200">
              <a:solidFill>
                <a:srgbClr val="000000"/>
              </a:solidFill>
            </a:endParaRPr>
          </a:p>
        </p:txBody>
      </p:sp>
      <p:sp>
        <p:nvSpPr>
          <p:cNvPr id="143362" name="Rectangle 2"/>
          <p:cNvSpPr>
            <a:spLocks noChangeArrowheads="1"/>
          </p:cNvSpPr>
          <p:nvPr>
            <p:ph type="sldImg"/>
          </p:nvPr>
        </p:nvSpPr>
        <p:spPr>
          <a:solidFill>
            <a:srgbClr val="FFFFFF"/>
          </a:solidFill>
          <a:ln/>
        </p:spPr>
      </p:sp>
      <p:sp>
        <p:nvSpPr>
          <p:cNvPr id="14336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4868753-9936-854D-9333-7B0C9BA9EEFD}"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45410" name="Rectangle 1026"/>
          <p:cNvSpPr>
            <a:spLocks noGrp="1" noRot="1" noChangeAspect="1" noChangeArrowheads="1"/>
          </p:cNvSpPr>
          <p:nvPr>
            <p:ph type="sldImg"/>
          </p:nvPr>
        </p:nvSpPr>
        <p:spPr>
          <a:solidFill>
            <a:srgbClr val="FFFFFF"/>
          </a:solidFill>
          <a:ln/>
        </p:spPr>
      </p:sp>
      <p:sp>
        <p:nvSpPr>
          <p:cNvPr id="145411" name="Rectangle 1027"/>
          <p:cNvSpPr>
            <a:spLocks noGrp="1" noChangeArrowheads="1"/>
          </p:cNvSpPr>
          <p:nvPr>
            <p:ph type="body" idx="1"/>
          </p:nvPr>
        </p:nvSpPr>
        <p:spPr>
          <a:solidFill>
            <a:srgbClr val="FFFFFF"/>
          </a:solidFill>
          <a:ln>
            <a:solidFill>
              <a:srgbClr val="000000"/>
            </a:solidFill>
          </a:ln>
        </p:spPr>
        <p:txBody>
          <a:bodyPr/>
          <a:lstStyle/>
          <a:p>
            <a:r>
              <a:rPr lang="en-US"/>
              <a:t>Living the way God wants is the only way to genuinely find joy</a:t>
            </a:r>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E1A5013-AF62-044D-ADE9-E0561F3233AD}"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47458" name="Rectangle 1026"/>
          <p:cNvSpPr>
            <a:spLocks noGrp="1" noRot="1" noChangeAspect="1" noChangeArrowheads="1"/>
          </p:cNvSpPr>
          <p:nvPr>
            <p:ph type="sldImg"/>
          </p:nvPr>
        </p:nvSpPr>
        <p:spPr>
          <a:solidFill>
            <a:srgbClr val="FFFFFF"/>
          </a:solidFill>
          <a:ln/>
        </p:spPr>
      </p:sp>
      <p:sp>
        <p:nvSpPr>
          <p:cNvPr id="147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9A6C985-A9C5-2248-833F-0698BA9798AE}"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49506" name="Rectangle 1026"/>
          <p:cNvSpPr>
            <a:spLocks noGrp="1" noRot="1" noChangeAspect="1" noChangeArrowheads="1"/>
          </p:cNvSpPr>
          <p:nvPr>
            <p:ph type="sldImg"/>
          </p:nvPr>
        </p:nvSpPr>
        <p:spPr>
          <a:solidFill>
            <a:srgbClr val="FFFFFF"/>
          </a:solidFill>
          <a:ln/>
        </p:spPr>
      </p:sp>
      <p:sp>
        <p:nvSpPr>
          <p:cNvPr id="1495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C0B78AE-5B5B-F542-8DD8-4666289095E8}"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51554" name="Rectangle 1026"/>
          <p:cNvSpPr>
            <a:spLocks noGrp="1" noRot="1" noChangeAspect="1" noChangeArrowheads="1"/>
          </p:cNvSpPr>
          <p:nvPr>
            <p:ph type="sldImg"/>
          </p:nvPr>
        </p:nvSpPr>
        <p:spPr>
          <a:solidFill>
            <a:srgbClr val="FFFFFF"/>
          </a:solidFill>
          <a:ln/>
        </p:spPr>
      </p:sp>
      <p:sp>
        <p:nvSpPr>
          <p:cNvPr id="151555" name="Rectangle 1027"/>
          <p:cNvSpPr>
            <a:spLocks noGrp="1" noChangeArrowheads="1"/>
          </p:cNvSpPr>
          <p:nvPr>
            <p:ph type="body" idx="1"/>
          </p:nvPr>
        </p:nvSpPr>
        <p:spPr>
          <a:solidFill>
            <a:srgbClr val="FFFFFF"/>
          </a:solidFill>
          <a:ln>
            <a:solidFill>
              <a:srgbClr val="000000"/>
            </a:solidFill>
          </a:ln>
        </p:spPr>
        <p:txBody>
          <a:bodyPr/>
          <a:lstStyle/>
          <a:p>
            <a:r>
              <a:rPr lang="en-US"/>
              <a:t>“In his book, </a:t>
            </a:r>
            <a:r>
              <a:rPr lang="en-US" i="1"/>
              <a:t>The Rockefeller Billions</a:t>
            </a:r>
            <a:r>
              <a:rPr lang="en-US"/>
              <a:t>, Jules Abels says that John D. Rockefeller had an income of approximately a million dollars a week toward the end of his life. Yet his doctors allowed him to eat only a bare minimum. One of his biographers said he lived on a diet a pauper would have hated. ‘Now, less than 100 pounds in weight, he sampled everything (at breakfast): a drop of coffee, a spoonful of cereal, a forkful of egg, and a bit of chop the size of a pea.’ Rockefeller was the richest man in the world, but he didn’t have the ability to enjoy even his food.”</a:t>
            </a:r>
            <a:r>
              <a:rPr lang="en-US" altLang="ja-JP"/>
              <a:t> </a:t>
            </a:r>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4EA421-515F-8E4B-B22A-103184F6C783}"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53602" name="Rectangle 1026"/>
          <p:cNvSpPr>
            <a:spLocks noGrp="1" noRot="1" noChangeAspect="1" noChangeArrowheads="1"/>
          </p:cNvSpPr>
          <p:nvPr>
            <p:ph type="sldImg"/>
          </p:nvPr>
        </p:nvSpPr>
        <p:spPr>
          <a:solidFill>
            <a:srgbClr val="FFFFFF"/>
          </a:solidFill>
          <a:ln/>
        </p:spPr>
      </p:sp>
      <p:sp>
        <p:nvSpPr>
          <p:cNvPr id="1536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8232F26-B52A-484B-825D-D4FBC61E176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55650" name="Rectangle 1026"/>
          <p:cNvSpPr>
            <a:spLocks noGrp="1" noRot="1" noChangeAspect="1" noChangeArrowheads="1"/>
          </p:cNvSpPr>
          <p:nvPr>
            <p:ph type="sldImg"/>
          </p:nvPr>
        </p:nvSpPr>
        <p:spPr>
          <a:solidFill>
            <a:srgbClr val="FFFFFF"/>
          </a:solidFill>
          <a:ln/>
        </p:spPr>
      </p:sp>
      <p:sp>
        <p:nvSpPr>
          <p:cNvPr id="155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F498841-6BB8-7448-83BA-3CAA2E855E8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37F0456-9925-064A-812A-BDFC46AE1BAE}"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67586" name="Rectangle 1026"/>
          <p:cNvSpPr>
            <a:spLocks noGrp="1" noRot="1" noChangeAspect="1" noChangeArrowheads="1"/>
          </p:cNvSpPr>
          <p:nvPr>
            <p:ph type="sldImg"/>
          </p:nvPr>
        </p:nvSpPr>
        <p:spPr>
          <a:solidFill>
            <a:srgbClr val="FFFFFF"/>
          </a:solidFill>
          <a:ln/>
        </p:spPr>
      </p:sp>
      <p:sp>
        <p:nvSpPr>
          <p:cNvPr id="67587" name="Rectangle 1027"/>
          <p:cNvSpPr>
            <a:spLocks noGrp="1" noChangeArrowheads="1"/>
          </p:cNvSpPr>
          <p:nvPr>
            <p:ph type="body" idx="1"/>
          </p:nvPr>
        </p:nvSpPr>
        <p:spPr>
          <a:solidFill>
            <a:srgbClr val="FFFFFF"/>
          </a:solidFill>
          <a:ln>
            <a:solidFill>
              <a:srgbClr val="000000"/>
            </a:solidFill>
          </a:ln>
        </p:spPr>
        <p:txBody>
          <a:bodyPr/>
          <a:lstStyle/>
          <a:p>
            <a:r>
              <a:rPr lang="en-US"/>
              <a:t>Still others might have the attitude, “What do you mean by </a:t>
            </a:r>
            <a:r>
              <a:rPr lang="en-US" i="1"/>
              <a:t>satisfied</a:t>
            </a:r>
            <a:r>
              <a:rPr lang="en-US"/>
              <a:t>?”  I’m talking about a genuine, deep sense of fulfillment in your being right now.</a:t>
            </a:r>
          </a:p>
          <a:p>
            <a:r>
              <a:rPr lang="en-US"/>
              <a:t>I suspect every one of us could be happier and more fulfilled, so let me ask this question…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08FE8D-FD8C-084A-8993-99DA5268F728}"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59746" name="Rectangle 1026"/>
          <p:cNvSpPr>
            <a:spLocks noGrp="1" noRot="1" noChangeAspect="1" noChangeArrowheads="1"/>
          </p:cNvSpPr>
          <p:nvPr>
            <p:ph type="sldImg"/>
          </p:nvPr>
        </p:nvSpPr>
        <p:spPr>
          <a:solidFill>
            <a:srgbClr val="FFFFFF"/>
          </a:solidFill>
          <a:ln/>
        </p:spPr>
      </p:sp>
      <p:sp>
        <p:nvSpPr>
          <p:cNvPr id="159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ED417F4-9674-4D43-9293-63F8B0CEC815}"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1794" name="Rectangle 1026"/>
          <p:cNvSpPr>
            <a:spLocks noGrp="1" noRot="1" noChangeAspect="1" noChangeArrowheads="1"/>
          </p:cNvSpPr>
          <p:nvPr>
            <p:ph type="sldImg"/>
          </p:nvPr>
        </p:nvSpPr>
        <p:spPr>
          <a:solidFill>
            <a:srgbClr val="FFFFFF"/>
          </a:solidFill>
          <a:ln/>
        </p:spPr>
      </p:sp>
      <p:sp>
        <p:nvSpPr>
          <p:cNvPr id="1617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918AAD-2ED8-624F-B977-6F8A888D5AE6}"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1215957-C72B-B447-BA7B-7E129FF7A9E5}"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5890" name="Rectangle 1026"/>
          <p:cNvSpPr>
            <a:spLocks noGrp="1" noRot="1" noChangeAspect="1" noChangeArrowheads="1"/>
          </p:cNvSpPr>
          <p:nvPr>
            <p:ph type="sldImg"/>
          </p:nvPr>
        </p:nvSpPr>
        <p:spPr>
          <a:solidFill>
            <a:srgbClr val="FFFFFF"/>
          </a:solidFill>
          <a:ln/>
        </p:spPr>
      </p:sp>
      <p:sp>
        <p:nvSpPr>
          <p:cNvPr id="1658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4379B73-EF34-1445-919F-F72FEA28344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7938" name="Rectangle 1026"/>
          <p:cNvSpPr>
            <a:spLocks noGrp="1" noRot="1" noChangeAspect="1" noChangeArrowheads="1"/>
          </p:cNvSpPr>
          <p:nvPr>
            <p:ph type="sldImg"/>
          </p:nvPr>
        </p:nvSpPr>
        <p:spPr>
          <a:solidFill>
            <a:srgbClr val="FFFFFF"/>
          </a:solidFill>
          <a:ln/>
        </p:spPr>
      </p:sp>
      <p:sp>
        <p:nvSpPr>
          <p:cNvPr id="167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3EE60BB-9A9E-4246-B7B0-B2343851A8E4}"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39B3C0-EE8A-3B4D-B1A1-DFDA7E23A608}"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72034" name="Rectangle 1026"/>
          <p:cNvSpPr>
            <a:spLocks noGrp="1" noRot="1" noChangeAspect="1" noChangeArrowheads="1"/>
          </p:cNvSpPr>
          <p:nvPr>
            <p:ph type="sldImg"/>
          </p:nvPr>
        </p:nvSpPr>
        <p:spPr>
          <a:solidFill>
            <a:srgbClr val="FFFFFF"/>
          </a:solidFill>
          <a:ln/>
        </p:spPr>
      </p:sp>
      <p:sp>
        <p:nvSpPr>
          <p:cNvPr id="172035" name="Rectangle 1027"/>
          <p:cNvSpPr>
            <a:spLocks noGrp="1" noChangeArrowheads="1"/>
          </p:cNvSpPr>
          <p:nvPr>
            <p:ph type="body" idx="1"/>
          </p:nvPr>
        </p:nvSpPr>
        <p:spPr>
          <a:solidFill>
            <a:srgbClr val="FFFFFF"/>
          </a:solidFill>
          <a:ln>
            <a:solidFill>
              <a:srgbClr val="000000"/>
            </a:solidFill>
          </a:ln>
        </p:spPr>
        <p:txBody>
          <a:bodyPr/>
          <a:lstStyle/>
          <a:p>
            <a:r>
              <a:rPr lang="en-US"/>
              <a:t>Do you believe that doing well in school will bring satisfaction?</a:t>
            </a:r>
          </a:p>
          <a:p>
            <a:r>
              <a:rPr lang="en-US"/>
              <a:t>Do you feel that holding a significant position at church will satisfy?</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D344E28-9DDE-7B4A-AD10-2BBAE3EE9556}"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74082" name="Rectangle 1026"/>
          <p:cNvSpPr>
            <a:spLocks noGrp="1" noRot="1" noChangeAspect="1" noChangeArrowheads="1"/>
          </p:cNvSpPr>
          <p:nvPr>
            <p:ph type="sldImg"/>
          </p:nvPr>
        </p:nvSpPr>
        <p:spPr>
          <a:solidFill>
            <a:srgbClr val="FFFFFF"/>
          </a:solidFill>
          <a:ln/>
        </p:spPr>
      </p:sp>
      <p:sp>
        <p:nvSpPr>
          <p:cNvPr id="174083" name="Rectangle 1027"/>
          <p:cNvSpPr>
            <a:spLocks noGrp="1" noChangeArrowheads="1"/>
          </p:cNvSpPr>
          <p:nvPr>
            <p:ph type="body" idx="1"/>
          </p:nvPr>
        </p:nvSpPr>
        <p:spPr>
          <a:solidFill>
            <a:srgbClr val="FFFFFF"/>
          </a:solidFill>
          <a:ln>
            <a:solidFill>
              <a:srgbClr val="000000"/>
            </a:solidFill>
          </a:ln>
        </p:spPr>
        <p:txBody>
          <a:bodyPr/>
          <a:lstStyle/>
          <a:p>
            <a:r>
              <a:rPr lang="en-US"/>
              <a:t>Do you really have to work as hard as you do?</a:t>
            </a:r>
          </a:p>
          <a:p>
            <a:r>
              <a:rPr lang="en-US"/>
              <a:t>How much do you serve your goals?  (Who is the master—you or your goals?)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D83E3D-CE64-2E48-9243-5A31F5BFA94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76130" name="Rectangle 1026"/>
          <p:cNvSpPr>
            <a:spLocks noGrp="1" noRot="1" noChangeAspect="1" noChangeArrowheads="1"/>
          </p:cNvSpPr>
          <p:nvPr>
            <p:ph type="sldImg"/>
          </p:nvPr>
        </p:nvSpPr>
        <p:spPr>
          <a:solidFill>
            <a:srgbClr val="FFFFFF"/>
          </a:solidFill>
          <a:ln/>
        </p:spPr>
      </p:sp>
      <p:sp>
        <p:nvSpPr>
          <p:cNvPr id="1761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0B100C4-0695-124D-B675-931CB7D149B5}"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78178" name="Rectangle 1026"/>
          <p:cNvSpPr>
            <a:spLocks noGrp="1" noRot="1" noChangeAspect="1" noChangeArrowheads="1"/>
          </p:cNvSpPr>
          <p:nvPr>
            <p:ph type="sldImg"/>
          </p:nvPr>
        </p:nvSpPr>
        <p:spPr>
          <a:solidFill>
            <a:srgbClr val="FFFFFF"/>
          </a:solidFill>
          <a:ln/>
        </p:spPr>
      </p:sp>
      <p:sp>
        <p:nvSpPr>
          <p:cNvPr id="1781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D4E48AF-FDE3-7B46-AE8A-4D8DDF042D4F}"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69634" name="Rectangle 1026"/>
          <p:cNvSpPr>
            <a:spLocks noGrp="1" noRot="1" noChangeAspect="1" noChangeArrowheads="1"/>
          </p:cNvSpPr>
          <p:nvPr>
            <p:ph type="sldImg"/>
          </p:nvPr>
        </p:nvSpPr>
        <p:spPr>
          <a:solidFill>
            <a:srgbClr val="FFFFFF"/>
          </a:solidFill>
          <a:ln/>
        </p:spPr>
      </p:sp>
      <p:sp>
        <p:nvSpPr>
          <p:cNvPr id="69635" name="Rectangle 1027"/>
          <p:cNvSpPr>
            <a:spLocks noGrp="1" noChangeArrowheads="1"/>
          </p:cNvSpPr>
          <p:nvPr>
            <p:ph type="body" idx="1"/>
          </p:nvPr>
        </p:nvSpPr>
        <p:spPr>
          <a:solidFill>
            <a:srgbClr val="FFFFFF"/>
          </a:solidFill>
          <a:ln>
            <a:solidFill>
              <a:srgbClr val="000000"/>
            </a:solidFill>
          </a:ln>
        </p:spPr>
        <p:txBody>
          <a:bodyPr/>
          <a:lstStyle/>
          <a:p>
            <a:r>
              <a:rPr lang="en-US"/>
              <a:t>We might say, “Well, if I just had more free time…”</a:t>
            </a:r>
            <a:endParaRPr lang="en-US" altLang="ja-JP"/>
          </a:p>
          <a:p>
            <a:r>
              <a:rPr lang="en-US"/>
              <a:t>You may be thinking, “A little more money might really help in the satisfaction department!”</a:t>
            </a:r>
            <a:endParaRPr lang="en-US" altLang="ja-JP"/>
          </a:p>
          <a:p>
            <a:r>
              <a:rPr lang="en-US"/>
              <a:t>Or, “Wow, if only so-and-so changed, I’d be happy!”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9111E8B-8616-294E-94D8-3E62EFF75005}"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71682" name="Rectangle 1026"/>
          <p:cNvSpPr>
            <a:spLocks noGrp="1" noRot="1" noChangeAspect="1" noChangeArrowheads="1"/>
          </p:cNvSpPr>
          <p:nvPr>
            <p:ph type="sldImg"/>
          </p:nvPr>
        </p:nvSpPr>
        <p:spPr>
          <a:solidFill>
            <a:srgbClr val="FFFFFF"/>
          </a:solidFill>
          <a:ln/>
        </p:spPr>
      </p:sp>
      <p:sp>
        <p:nvSpPr>
          <p:cNvPr id="71683" name="Rectangle 1027"/>
          <p:cNvSpPr>
            <a:spLocks noGrp="1" noChangeArrowheads="1"/>
          </p:cNvSpPr>
          <p:nvPr>
            <p:ph type="body" idx="1"/>
          </p:nvPr>
        </p:nvSpPr>
        <p:spPr>
          <a:solidFill>
            <a:srgbClr val="FFFFFF"/>
          </a:solidFill>
          <a:ln>
            <a:solidFill>
              <a:srgbClr val="000000"/>
            </a:solidFill>
          </a:ln>
        </p:spPr>
        <p:txBody>
          <a:bodyPr/>
          <a:lstStyle/>
          <a:p>
            <a:r>
              <a:rPr lang="en-US"/>
              <a:t>Last week we saw that Solomon gave it his best shot to find real satisfaction.</a:t>
            </a:r>
            <a:endParaRPr lang="en-US">
              <a:cs typeface="ＭＳ Ｐゴシック" charset="0"/>
            </a:endParaRPr>
          </a:p>
          <a:p>
            <a:endParaRPr lang="en-US">
              <a:cs typeface="ＭＳ Ｐゴシック" charset="0"/>
            </a:endParaRPr>
          </a:p>
          <a:p>
            <a:r>
              <a:rPr lang="en-US">
                <a:cs typeface="ＭＳ Ｐゴシック" charset="0"/>
              </a:rPr>
              <a:t>http://churchsermonseriesideas.com/?s=ecclesiastes image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971AA79-2E8A-F746-9BF3-8F805E56AF16}"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73730" name="Rectangle 1026"/>
          <p:cNvSpPr>
            <a:spLocks noGrp="1" noRot="1" noChangeAspect="1" noChangeArrowheads="1"/>
          </p:cNvSpPr>
          <p:nvPr>
            <p:ph type="sldImg"/>
          </p:nvPr>
        </p:nvSpPr>
        <p:spPr>
          <a:solidFill>
            <a:srgbClr val="FFFFFF"/>
          </a:solidFill>
          <a:ln/>
        </p:spPr>
      </p:sp>
      <p:sp>
        <p:nvSpPr>
          <p:cNvPr id="737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38C73F0-F30C-9F45-8632-CAC700458C2A}"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75778" name="Rectangle 1026"/>
          <p:cNvSpPr>
            <a:spLocks noGrp="1" noRot="1" noChangeAspect="1" noChangeArrowheads="1"/>
          </p:cNvSpPr>
          <p:nvPr>
            <p:ph type="sldImg"/>
          </p:nvPr>
        </p:nvSpPr>
        <p:spPr>
          <a:solidFill>
            <a:srgbClr val="FFFFFF"/>
          </a:solidFill>
          <a:ln/>
        </p:spPr>
      </p:sp>
      <p:sp>
        <p:nvSpPr>
          <p:cNvPr id="757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5C02F40-8467-A047-B8B7-BB8453A3B637}" type="slidenum">
              <a:rPr lang="en-US"/>
              <a:pPr>
                <a:defRPr/>
              </a:pPr>
              <a:t>‹#›</a:t>
            </a:fld>
            <a:endParaRPr lang="en-US"/>
          </a:p>
        </p:txBody>
      </p:sp>
    </p:spTree>
    <p:extLst>
      <p:ext uri="{BB962C8B-B14F-4D97-AF65-F5344CB8AC3E}">
        <p14:creationId xmlns:p14="http://schemas.microsoft.com/office/powerpoint/2010/main" val="410647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6FC4482-0682-EE49-8371-C713DCCEC9EC}" type="slidenum">
              <a:rPr lang="en-US"/>
              <a:pPr>
                <a:defRPr/>
              </a:pPr>
              <a:t>‹#›</a:t>
            </a:fld>
            <a:endParaRPr lang="en-US"/>
          </a:p>
        </p:txBody>
      </p:sp>
    </p:spTree>
    <p:extLst>
      <p:ext uri="{BB962C8B-B14F-4D97-AF65-F5344CB8AC3E}">
        <p14:creationId xmlns:p14="http://schemas.microsoft.com/office/powerpoint/2010/main" val="3130164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64659D0-DEA3-FA43-BA70-440D61F4AFF9}" type="slidenum">
              <a:rPr lang="en-US"/>
              <a:pPr>
                <a:defRPr/>
              </a:pPr>
              <a:t>‹#›</a:t>
            </a:fld>
            <a:endParaRPr lang="en-US"/>
          </a:p>
        </p:txBody>
      </p:sp>
    </p:spTree>
    <p:extLst>
      <p:ext uri="{BB962C8B-B14F-4D97-AF65-F5344CB8AC3E}">
        <p14:creationId xmlns:p14="http://schemas.microsoft.com/office/powerpoint/2010/main" val="429697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668B7DC-AB5D-1F42-8CEC-848C53ADDD40}" type="slidenum">
              <a:rPr lang="en-US"/>
              <a:pPr>
                <a:defRPr/>
              </a:pPr>
              <a:t>‹#›</a:t>
            </a:fld>
            <a:endParaRPr lang="en-US"/>
          </a:p>
        </p:txBody>
      </p:sp>
    </p:spTree>
    <p:extLst>
      <p:ext uri="{BB962C8B-B14F-4D97-AF65-F5344CB8AC3E}">
        <p14:creationId xmlns:p14="http://schemas.microsoft.com/office/powerpoint/2010/main" val="1296826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25D53A26-2CBF-AA45-AC66-2E7294A2F11F}" type="slidenum">
              <a:rPr lang="en-US"/>
              <a:pPr>
                <a:defRPr/>
              </a:pPr>
              <a:t>‹#›</a:t>
            </a:fld>
            <a:endParaRPr lang="en-US"/>
          </a:p>
        </p:txBody>
      </p:sp>
    </p:spTree>
    <p:extLst>
      <p:ext uri="{BB962C8B-B14F-4D97-AF65-F5344CB8AC3E}">
        <p14:creationId xmlns:p14="http://schemas.microsoft.com/office/powerpoint/2010/main" val="2161913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993A69-C723-B94B-89EE-470F1A247A32}" type="slidenum">
              <a:rPr lang="en-US"/>
              <a:pPr>
                <a:defRPr/>
              </a:pPr>
              <a:t>‹#›</a:t>
            </a:fld>
            <a:endParaRPr lang="en-US"/>
          </a:p>
        </p:txBody>
      </p:sp>
    </p:spTree>
    <p:extLst>
      <p:ext uri="{BB962C8B-B14F-4D97-AF65-F5344CB8AC3E}">
        <p14:creationId xmlns:p14="http://schemas.microsoft.com/office/powerpoint/2010/main" val="1321661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AE9F73B-01DC-884F-847F-5B7C9387B235}" type="slidenum">
              <a:rPr lang="en-US"/>
              <a:pPr>
                <a:defRPr/>
              </a:pPr>
              <a:t>‹#›</a:t>
            </a:fld>
            <a:endParaRPr lang="en-US"/>
          </a:p>
        </p:txBody>
      </p:sp>
    </p:spTree>
    <p:extLst>
      <p:ext uri="{BB962C8B-B14F-4D97-AF65-F5344CB8AC3E}">
        <p14:creationId xmlns:p14="http://schemas.microsoft.com/office/powerpoint/2010/main" val="109180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700BC-2484-594E-97EC-65440099655D}" type="slidenum">
              <a:rPr lang="en-US"/>
              <a:pPr>
                <a:defRPr/>
              </a:pPr>
              <a:t>‹#›</a:t>
            </a:fld>
            <a:endParaRPr lang="en-US"/>
          </a:p>
        </p:txBody>
      </p:sp>
    </p:spTree>
    <p:extLst>
      <p:ext uri="{BB962C8B-B14F-4D97-AF65-F5344CB8AC3E}">
        <p14:creationId xmlns:p14="http://schemas.microsoft.com/office/powerpoint/2010/main" val="3357879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190BD40-C361-0F4F-937D-1DE32A5A33ED}" type="slidenum">
              <a:rPr lang="en-US"/>
              <a:pPr>
                <a:defRPr/>
              </a:pPr>
              <a:t>‹#›</a:t>
            </a:fld>
            <a:endParaRPr lang="en-US"/>
          </a:p>
        </p:txBody>
      </p:sp>
    </p:spTree>
    <p:extLst>
      <p:ext uri="{BB962C8B-B14F-4D97-AF65-F5344CB8AC3E}">
        <p14:creationId xmlns:p14="http://schemas.microsoft.com/office/powerpoint/2010/main" val="153826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8268C39-A472-2A46-BD57-CE2071E7D0B6}" type="slidenum">
              <a:rPr lang="en-US"/>
              <a:pPr>
                <a:defRPr/>
              </a:pPr>
              <a:t>‹#›</a:t>
            </a:fld>
            <a:endParaRPr lang="en-US"/>
          </a:p>
        </p:txBody>
      </p:sp>
    </p:spTree>
    <p:extLst>
      <p:ext uri="{BB962C8B-B14F-4D97-AF65-F5344CB8AC3E}">
        <p14:creationId xmlns:p14="http://schemas.microsoft.com/office/powerpoint/2010/main" val="3260078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F3B397F-970C-5642-92C6-C474824887C9}" type="slidenum">
              <a:rPr lang="en-US"/>
              <a:pPr>
                <a:defRPr/>
              </a:pPr>
              <a:t>‹#›</a:t>
            </a:fld>
            <a:endParaRPr lang="en-US"/>
          </a:p>
        </p:txBody>
      </p:sp>
    </p:spTree>
    <p:extLst>
      <p:ext uri="{BB962C8B-B14F-4D97-AF65-F5344CB8AC3E}">
        <p14:creationId xmlns:p14="http://schemas.microsoft.com/office/powerpoint/2010/main" val="80602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C2AF441-C36B-A843-A6EB-D2F4DEB26296}" type="slidenum">
              <a:rPr lang="en-US"/>
              <a:pPr>
                <a:defRPr/>
              </a:pPr>
              <a:t>‹#›</a:t>
            </a:fld>
            <a:endParaRPr lang="en-US"/>
          </a:p>
        </p:txBody>
      </p:sp>
    </p:spTree>
    <p:extLst>
      <p:ext uri="{BB962C8B-B14F-4D97-AF65-F5344CB8AC3E}">
        <p14:creationId xmlns:p14="http://schemas.microsoft.com/office/powerpoint/2010/main" val="1371543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D32D3-B7B2-8549-A0D1-24CC1C56CC06}" type="slidenum">
              <a:rPr lang="en-US"/>
              <a:pPr>
                <a:defRPr/>
              </a:pPr>
              <a:t>‹#›</a:t>
            </a:fld>
            <a:endParaRPr lang="en-US"/>
          </a:p>
        </p:txBody>
      </p:sp>
    </p:spTree>
    <p:extLst>
      <p:ext uri="{BB962C8B-B14F-4D97-AF65-F5344CB8AC3E}">
        <p14:creationId xmlns:p14="http://schemas.microsoft.com/office/powerpoint/2010/main" val="2119100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A410C9C-F5E2-254F-BA21-947AF2248478}" type="slidenum">
              <a:rPr lang="en-US"/>
              <a:pPr>
                <a:defRPr/>
              </a:pPr>
              <a:t>‹#›</a:t>
            </a:fld>
            <a:endParaRPr lang="en-US"/>
          </a:p>
        </p:txBody>
      </p:sp>
    </p:spTree>
    <p:extLst>
      <p:ext uri="{BB962C8B-B14F-4D97-AF65-F5344CB8AC3E}">
        <p14:creationId xmlns:p14="http://schemas.microsoft.com/office/powerpoint/2010/main" val="217651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1EB3DFB-B367-7C44-BA74-7F743FB4BFEF}" type="slidenum">
              <a:rPr lang="en-US"/>
              <a:pPr>
                <a:defRPr/>
              </a:pPr>
              <a:t>‹#›</a:t>
            </a:fld>
            <a:endParaRPr lang="en-US"/>
          </a:p>
        </p:txBody>
      </p:sp>
    </p:spTree>
    <p:extLst>
      <p:ext uri="{BB962C8B-B14F-4D97-AF65-F5344CB8AC3E}">
        <p14:creationId xmlns:p14="http://schemas.microsoft.com/office/powerpoint/2010/main" val="2728468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29B7AC1-087E-8F42-AECA-AD012D7E383A}" type="slidenum">
              <a:rPr lang="en-US"/>
              <a:pPr>
                <a:defRPr/>
              </a:pPr>
              <a:t>‹#›</a:t>
            </a:fld>
            <a:endParaRPr lang="en-US"/>
          </a:p>
        </p:txBody>
      </p:sp>
    </p:spTree>
    <p:extLst>
      <p:ext uri="{BB962C8B-B14F-4D97-AF65-F5344CB8AC3E}">
        <p14:creationId xmlns:p14="http://schemas.microsoft.com/office/powerpoint/2010/main" val="3325558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19C063B-1C38-EA41-AF2F-9941E5C75C77}" type="slidenum">
              <a:rPr lang="en-US"/>
              <a:pPr>
                <a:defRPr/>
              </a:pPr>
              <a:t>‹#›</a:t>
            </a:fld>
            <a:endParaRPr lang="en-US"/>
          </a:p>
        </p:txBody>
      </p:sp>
    </p:spTree>
    <p:extLst>
      <p:ext uri="{BB962C8B-B14F-4D97-AF65-F5344CB8AC3E}">
        <p14:creationId xmlns:p14="http://schemas.microsoft.com/office/powerpoint/2010/main" val="1631847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22EEC46-20E6-0049-B8D0-1B9524E3B2DD}" type="slidenum">
              <a:rPr lang="en-US"/>
              <a:pPr>
                <a:defRPr/>
              </a:pPr>
              <a:t>‹#›</a:t>
            </a:fld>
            <a:endParaRPr lang="en-US"/>
          </a:p>
        </p:txBody>
      </p:sp>
    </p:spTree>
    <p:extLst>
      <p:ext uri="{BB962C8B-B14F-4D97-AF65-F5344CB8AC3E}">
        <p14:creationId xmlns:p14="http://schemas.microsoft.com/office/powerpoint/2010/main" val="3752982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86882AA-2666-CA4D-9922-20CAE89C556E}" type="slidenum">
              <a:rPr lang="en-US"/>
              <a:pPr>
                <a:defRPr/>
              </a:pPr>
              <a:t>‹#›</a:t>
            </a:fld>
            <a:endParaRPr lang="en-US"/>
          </a:p>
        </p:txBody>
      </p:sp>
    </p:spTree>
    <p:extLst>
      <p:ext uri="{BB962C8B-B14F-4D97-AF65-F5344CB8AC3E}">
        <p14:creationId xmlns:p14="http://schemas.microsoft.com/office/powerpoint/2010/main" val="2477694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ndParaRPr>
            </a:p>
          </p:txBody>
        </p:sp>
        <p:sp>
          <p:nvSpPr>
            <p:cNvPr id="20" name="Rectangle 18"/>
            <p:cNvSpPr>
              <a:spLocks noChangeArrowheads="1"/>
            </p:cNvSpPr>
            <p:nvPr userDrawn="1"/>
          </p:nvSpPr>
          <p:spPr bwMode="hidden">
            <a:xfrm rot="39991575" flipH="1" flipV="1">
              <a:off x="5394"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latin typeface="Arial"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latin typeface="Arial"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latin typeface="Arial"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BDF01BA2-3227-8A40-823E-75EE72A0D3EE}" type="slidenum">
              <a:rPr lang="en-US"/>
              <a:pPr>
                <a:defRPr/>
              </a:pPr>
              <a:t>‹#›</a:t>
            </a:fld>
            <a:endParaRPr lang="en-US"/>
          </a:p>
        </p:txBody>
      </p:sp>
    </p:spTree>
    <p:extLst>
      <p:ext uri="{BB962C8B-B14F-4D97-AF65-F5344CB8AC3E}">
        <p14:creationId xmlns:p14="http://schemas.microsoft.com/office/powerpoint/2010/main" val="2328547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F7D891E9-9A76-D446-9004-23A4BB0877FD}"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5822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B2765859-530B-1943-B2D3-F5EE943F4F17}"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7897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CA30FC-8E91-E44F-BD2D-4329BC2267B2}" type="slidenum">
              <a:rPr lang="en-US"/>
              <a:pPr>
                <a:defRPr/>
              </a:pPr>
              <a:t>‹#›</a:t>
            </a:fld>
            <a:endParaRPr lang="en-US"/>
          </a:p>
        </p:txBody>
      </p:sp>
    </p:spTree>
    <p:extLst>
      <p:ext uri="{BB962C8B-B14F-4D97-AF65-F5344CB8AC3E}">
        <p14:creationId xmlns:p14="http://schemas.microsoft.com/office/powerpoint/2010/main" val="3592404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8D849683-1FE9-E74D-B00A-2C2382C19591}"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66769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FEC20BDA-02C4-8E45-84B0-981082B25AA1}"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6157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C3A4B1E1-5946-CD4C-9F16-B6BD70C70355}"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4554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A0B95633-689F-B64C-B68D-EB1742B52F30}"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71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7F103224-D5C8-E248-8ADA-3A7D80F0B7F1}"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774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19B57796-FAA7-F94E-A87A-1E7463B19061}"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2887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2EDEB3FF-C919-8F43-8105-A04727086621}"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9363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825EA3D7-2F57-0745-B8D9-37FD7100ADAF}"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22986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CC88BDBA-F4D8-2241-A11D-60CCD8408BE8}"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0591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F92595D-8400-BC41-A271-CCC4159F513E}" type="slidenum">
              <a:rPr lang="en-US"/>
              <a:pPr>
                <a:defRPr/>
              </a:pPr>
              <a:t>‹#›</a:t>
            </a:fld>
            <a:endParaRPr lang="en-US"/>
          </a:p>
        </p:txBody>
      </p:sp>
    </p:spTree>
    <p:extLst>
      <p:ext uri="{BB962C8B-B14F-4D97-AF65-F5344CB8AC3E}">
        <p14:creationId xmlns:p14="http://schemas.microsoft.com/office/powerpoint/2010/main" val="376458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379BFA4-86E1-234A-997A-0A9FD5C0E353}" type="slidenum">
              <a:rPr lang="en-US"/>
              <a:pPr>
                <a:defRPr/>
              </a:pPr>
              <a:t>‹#›</a:t>
            </a:fld>
            <a:endParaRPr lang="en-US"/>
          </a:p>
        </p:txBody>
      </p:sp>
    </p:spTree>
    <p:extLst>
      <p:ext uri="{BB962C8B-B14F-4D97-AF65-F5344CB8AC3E}">
        <p14:creationId xmlns:p14="http://schemas.microsoft.com/office/powerpoint/2010/main" val="4160477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60C037-7A30-054E-A683-B833B5AE9809}" type="slidenum">
              <a:rPr lang="en-US"/>
              <a:pPr>
                <a:defRPr/>
              </a:pPr>
              <a:t>‹#›</a:t>
            </a:fld>
            <a:endParaRPr lang="en-US"/>
          </a:p>
        </p:txBody>
      </p:sp>
    </p:spTree>
    <p:extLst>
      <p:ext uri="{BB962C8B-B14F-4D97-AF65-F5344CB8AC3E}">
        <p14:creationId xmlns:p14="http://schemas.microsoft.com/office/powerpoint/2010/main" val="1333882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DB3EA1E-057D-404E-A128-6DDDECEEC3EC}" type="slidenum">
              <a:rPr lang="en-US"/>
              <a:pPr>
                <a:defRPr/>
              </a:pPr>
              <a:t>‹#›</a:t>
            </a:fld>
            <a:endParaRPr lang="en-US"/>
          </a:p>
        </p:txBody>
      </p:sp>
    </p:spTree>
    <p:extLst>
      <p:ext uri="{BB962C8B-B14F-4D97-AF65-F5344CB8AC3E}">
        <p14:creationId xmlns:p14="http://schemas.microsoft.com/office/powerpoint/2010/main" val="3282082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2FF334E-DACA-3243-A6D5-7C53A3A9707D}" type="slidenum">
              <a:rPr lang="en-US"/>
              <a:pPr>
                <a:defRPr/>
              </a:pPr>
              <a:t>‹#›</a:t>
            </a:fld>
            <a:endParaRPr lang="en-US"/>
          </a:p>
        </p:txBody>
      </p:sp>
    </p:spTree>
    <p:extLst>
      <p:ext uri="{BB962C8B-B14F-4D97-AF65-F5344CB8AC3E}">
        <p14:creationId xmlns:p14="http://schemas.microsoft.com/office/powerpoint/2010/main" val="2796309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A860F52-1B80-B64B-AC03-F253ADEF26CD}" type="slidenum">
              <a:rPr lang="en-US"/>
              <a:pPr>
                <a:defRPr/>
              </a:pPr>
              <a:t>‹#›</a:t>
            </a:fld>
            <a:endParaRPr lang="en-US"/>
          </a:p>
        </p:txBody>
      </p:sp>
    </p:spTree>
    <p:extLst>
      <p:ext uri="{BB962C8B-B14F-4D97-AF65-F5344CB8AC3E}">
        <p14:creationId xmlns:p14="http://schemas.microsoft.com/office/powerpoint/2010/main" val="1704355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B30F3B0-A44A-1B46-9C7A-C01F45EDC0C4}" type="slidenum">
              <a:rPr lang="en-US"/>
              <a:pPr>
                <a:defRPr/>
              </a:pPr>
              <a:t>‹#›</a:t>
            </a:fld>
            <a:endParaRPr lang="en-US"/>
          </a:p>
        </p:txBody>
      </p:sp>
    </p:spTree>
    <p:extLst>
      <p:ext uri="{BB962C8B-B14F-4D97-AF65-F5344CB8AC3E}">
        <p14:creationId xmlns:p14="http://schemas.microsoft.com/office/powerpoint/2010/main" val="955610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F4BB5DE-C75A-2B4F-8D14-3DC50EB65B0B}" type="slidenum">
              <a:rPr lang="en-US"/>
              <a:pPr>
                <a:defRPr/>
              </a:pPr>
              <a:t>‹#›</a:t>
            </a:fld>
            <a:endParaRPr lang="en-US"/>
          </a:p>
        </p:txBody>
      </p:sp>
    </p:spTree>
    <p:extLst>
      <p:ext uri="{BB962C8B-B14F-4D97-AF65-F5344CB8AC3E}">
        <p14:creationId xmlns:p14="http://schemas.microsoft.com/office/powerpoint/2010/main" val="451425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6B6F83C-E939-3941-A066-587411DD6C50}" type="slidenum">
              <a:rPr lang="en-US"/>
              <a:pPr>
                <a:defRPr/>
              </a:pPr>
              <a:t>‹#›</a:t>
            </a:fld>
            <a:endParaRPr lang="en-US"/>
          </a:p>
        </p:txBody>
      </p:sp>
    </p:spTree>
    <p:extLst>
      <p:ext uri="{BB962C8B-B14F-4D97-AF65-F5344CB8AC3E}">
        <p14:creationId xmlns:p14="http://schemas.microsoft.com/office/powerpoint/2010/main" val="1276129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F6FC309-AACF-6648-BA3F-FBDBD3B772C3}" type="slidenum">
              <a:rPr lang="en-US"/>
              <a:pPr>
                <a:defRPr/>
              </a:pPr>
              <a:t>‹#›</a:t>
            </a:fld>
            <a:endParaRPr lang="en-US"/>
          </a:p>
        </p:txBody>
      </p:sp>
    </p:spTree>
    <p:extLst>
      <p:ext uri="{BB962C8B-B14F-4D97-AF65-F5344CB8AC3E}">
        <p14:creationId xmlns:p14="http://schemas.microsoft.com/office/powerpoint/2010/main" val="618106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E2A4991-C14A-1647-93FB-074930E95897}" type="slidenum">
              <a:rPr lang="en-US"/>
              <a:pPr>
                <a:defRPr/>
              </a:pPr>
              <a:t>‹#›</a:t>
            </a:fld>
            <a:endParaRPr lang="en-US"/>
          </a:p>
        </p:txBody>
      </p:sp>
    </p:spTree>
    <p:extLst>
      <p:ext uri="{BB962C8B-B14F-4D97-AF65-F5344CB8AC3E}">
        <p14:creationId xmlns:p14="http://schemas.microsoft.com/office/powerpoint/2010/main" val="1364460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CB53683-000E-0246-B104-92A8D88CCB10}" type="slidenum">
              <a:rPr lang="en-US"/>
              <a:pPr>
                <a:defRPr/>
              </a:pPr>
              <a:t>‹#›</a:t>
            </a:fld>
            <a:endParaRPr lang="en-US"/>
          </a:p>
        </p:txBody>
      </p:sp>
    </p:spTree>
    <p:extLst>
      <p:ext uri="{BB962C8B-B14F-4D97-AF65-F5344CB8AC3E}">
        <p14:creationId xmlns:p14="http://schemas.microsoft.com/office/powerpoint/2010/main" val="138549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97CAEFB-3674-A24F-97E9-0C95F71999C2}" type="slidenum">
              <a:rPr lang="en-US"/>
              <a:pPr>
                <a:defRPr/>
              </a:pPr>
              <a:t>‹#›</a:t>
            </a:fld>
            <a:endParaRPr lang="en-US"/>
          </a:p>
        </p:txBody>
      </p:sp>
    </p:spTree>
    <p:extLst>
      <p:ext uri="{BB962C8B-B14F-4D97-AF65-F5344CB8AC3E}">
        <p14:creationId xmlns:p14="http://schemas.microsoft.com/office/powerpoint/2010/main" val="4246637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68F990BD-0AA5-0542-A13D-B1E62F607D61}" type="slidenum">
              <a:rPr lang="en-US"/>
              <a:pPr>
                <a:defRPr/>
              </a:pPr>
              <a:t>‹#›</a:t>
            </a:fld>
            <a:endParaRPr lang="en-US"/>
          </a:p>
        </p:txBody>
      </p:sp>
    </p:spTree>
    <p:extLst>
      <p:ext uri="{BB962C8B-B14F-4D97-AF65-F5344CB8AC3E}">
        <p14:creationId xmlns:p14="http://schemas.microsoft.com/office/powerpoint/2010/main" val="2324399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52EC7B5D-1AB8-B54B-8250-1B654B1E7AED}" type="slidenum">
              <a:rPr lang="en-US"/>
              <a:pPr>
                <a:defRPr/>
              </a:pPr>
              <a:t>‹#›</a:t>
            </a:fld>
            <a:endParaRPr lang="en-US"/>
          </a:p>
        </p:txBody>
      </p:sp>
    </p:spTree>
    <p:extLst>
      <p:ext uri="{BB962C8B-B14F-4D97-AF65-F5344CB8AC3E}">
        <p14:creationId xmlns:p14="http://schemas.microsoft.com/office/powerpoint/2010/main" val="87754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4964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96199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08611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1127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81925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344555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59440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1621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AE3C844-2402-4A47-A11B-AA625E536101}" type="slidenum">
              <a:rPr lang="en-US"/>
              <a:pPr>
                <a:defRPr/>
              </a:pPr>
              <a:t>‹#›</a:t>
            </a:fld>
            <a:endParaRPr lang="en-US"/>
          </a:p>
        </p:txBody>
      </p:sp>
    </p:spTree>
    <p:extLst>
      <p:ext uri="{BB962C8B-B14F-4D97-AF65-F5344CB8AC3E}">
        <p14:creationId xmlns:p14="http://schemas.microsoft.com/office/powerpoint/2010/main" val="16275539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07765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48094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64757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96610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1429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44A5BDC-CCA9-4942-84F9-E866A5638FB4}" type="slidenum">
              <a:rPr lang="en-US"/>
              <a:pPr>
                <a:defRPr/>
              </a:pPr>
              <a:t>‹#›</a:t>
            </a:fld>
            <a:endParaRPr lang="en-US"/>
          </a:p>
        </p:txBody>
      </p:sp>
    </p:spTree>
    <p:extLst>
      <p:ext uri="{BB962C8B-B14F-4D97-AF65-F5344CB8AC3E}">
        <p14:creationId xmlns:p14="http://schemas.microsoft.com/office/powerpoint/2010/main" val="3078395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5CD13E-6522-0140-ACC0-C4DA0C9BE3DE}" type="slidenum">
              <a:rPr lang="en-US"/>
              <a:pPr>
                <a:defRPr/>
              </a:pPr>
              <a:t>‹#›</a:t>
            </a:fld>
            <a:endParaRPr lang="en-US"/>
          </a:p>
        </p:txBody>
      </p:sp>
    </p:spTree>
    <p:extLst>
      <p:ext uri="{BB962C8B-B14F-4D97-AF65-F5344CB8AC3E}">
        <p14:creationId xmlns:p14="http://schemas.microsoft.com/office/powerpoint/2010/main" val="183462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FECE59C-23D9-054E-A3FE-44DF7A8AFC21}" type="slidenum">
              <a:rPr lang="en-US"/>
              <a:pPr>
                <a:defRPr/>
              </a:pPr>
              <a:t>‹#›</a:t>
            </a:fld>
            <a:endParaRPr lang="en-US"/>
          </a:p>
        </p:txBody>
      </p:sp>
    </p:spTree>
    <p:extLst>
      <p:ext uri="{BB962C8B-B14F-4D97-AF65-F5344CB8AC3E}">
        <p14:creationId xmlns:p14="http://schemas.microsoft.com/office/powerpoint/2010/main" val="13664469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3F4E2F3F-3068-A543-89CD-189C19D6D6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 id="2147485581" r:id="rId12"/>
    <p:sldLayoutId id="21474855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4E19D1C-AB12-9C4B-BA4E-3512504101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3" r:id="rId1"/>
    <p:sldLayoutId id="2147485584" r:id="rId2"/>
    <p:sldLayoutId id="2147485585" r:id="rId3"/>
    <p:sldLayoutId id="2147485586" r:id="rId4"/>
    <p:sldLayoutId id="2147485587" r:id="rId5"/>
    <p:sldLayoutId id="2147485588" r:id="rId6"/>
    <p:sldLayoutId id="2147485589" r:id="rId7"/>
    <p:sldLayoutId id="2147485590" r:id="rId8"/>
    <p:sldLayoutId id="2147485591" r:id="rId9"/>
    <p:sldLayoutId id="2147485592" r:id="rId10"/>
    <p:sldLayoutId id="2147485593" r:id="rId11"/>
    <p:sldLayoutId id="2147485594" r:id="rId12"/>
    <p:sldLayoutId id="21474855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eaLnBrk="1" hangingPunct="1">
                <a:defRPr/>
              </a:pPr>
              <a:endParaRPr lang="en-US" sz="1800">
                <a:solidFill>
                  <a:srgbClr val="FFFFFF"/>
                </a:solidFill>
                <a:effectLst>
                  <a:outerShdw blurRad="38100" dist="38100" dir="2700000" algn="tl">
                    <a:srgbClr val="000000"/>
                  </a:outerShdw>
                </a:effectLst>
                <a:latin typeface="Arial"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AC1F01E5-B84B-FE4B-91D2-BF30171E463A}" type="slidenum">
              <a:rPr lang="en-US"/>
              <a:pPr>
                <a:defRPr/>
              </a:pPr>
              <a:t>‹#›</a:t>
            </a:fld>
            <a:endParaRPr lang="en-US"/>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596" r:id="rId1"/>
    <p:sldLayoutId id="2147485559" r:id="rId2"/>
    <p:sldLayoutId id="2147485560" r:id="rId3"/>
    <p:sldLayoutId id="2147485561" r:id="rId4"/>
    <p:sldLayoutId id="2147485562" r:id="rId5"/>
    <p:sldLayoutId id="2147485563" r:id="rId6"/>
    <p:sldLayoutId id="2147485564" r:id="rId7"/>
    <p:sldLayoutId id="2147485565" r:id="rId8"/>
    <p:sldLayoutId id="2147485566" r:id="rId9"/>
    <p:sldLayoutId id="2147485567" r:id="rId10"/>
    <p:sldLayoutId id="2147485568" r:id="rId11"/>
    <p:sldLayoutId id="21474855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E02C5B6-2FE6-BF47-A17C-63E3247606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 id="2147485600" r:id="rId4"/>
    <p:sldLayoutId id="2147485601" r:id="rId5"/>
    <p:sldLayoutId id="2147485602" r:id="rId6"/>
    <p:sldLayoutId id="2147485603" r:id="rId7"/>
    <p:sldLayoutId id="2147485604" r:id="rId8"/>
    <p:sldLayoutId id="2147485605" r:id="rId9"/>
    <p:sldLayoutId id="2147485606" r:id="rId10"/>
    <p:sldLayoutId id="2147485607" r:id="rId11"/>
    <p:sldLayoutId id="2147485608" r:id="rId12"/>
    <p:sldLayoutId id="21474856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768756463"/>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 id="2147485622" r:id="rId12"/>
    <p:sldLayoutId id="21474856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3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3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31.png"/><Relationship Id="rId1" Type="http://schemas.openxmlformats.org/officeDocument/2006/relationships/themeOverride" Target="../theme/themeOverride1.xml"/><Relationship Id="rId2"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42.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47.png"/><Relationship Id="rId1" Type="http://schemas.openxmlformats.org/officeDocument/2006/relationships/themeOverride" Target="../theme/themeOverride3.xml"/><Relationship Id="rId2"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2.xml"/><Relationship Id="rId3"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55.png"/><Relationship Id="rId1" Type="http://schemas.openxmlformats.org/officeDocument/2006/relationships/themeOverride" Target="../theme/themeOverride4.xml"/><Relationship Id="rId2"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themeOverride" Target="../theme/themeOverride5.xml"/><Relationship Id="rId2"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59.png"/><Relationship Id="rId1" Type="http://schemas.openxmlformats.org/officeDocument/2006/relationships/themeOverride" Target="../theme/themeOverride6.xml"/><Relationship Id="rId2"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52.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588"/>
            <a:ext cx="9144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414972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solidFill>
                  <a:srgbClr val="FFFFFF"/>
                </a:solidFill>
                <a:effectLst>
                  <a:glow rad="127000">
                    <a:srgbClr val="000000"/>
                  </a:glow>
                </a:effectLst>
                <a:latin typeface="Arial" charset="0"/>
                <a:ea typeface="ＭＳ Ｐゴシック" charset="0"/>
                <a:cs typeface="ＭＳ Ｐゴシック" charset="0"/>
              </a:rPr>
              <a:t>Ecclesiastes 2:12-26</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8800" b="1" dirty="0" smtClean="0">
                <a:effectLst>
                  <a:glow rad="127000">
                    <a:schemeClr val="tx1"/>
                  </a:glow>
                </a:effectLst>
                <a:latin typeface="Arial" charset="0"/>
                <a:ea typeface="ＭＳ Ｐゴシック" charset="0"/>
                <a:cs typeface="ＭＳ Ｐゴシック" charset="0"/>
              </a:rPr>
              <a:t>Wisdom About Work</a:t>
            </a:r>
            <a:endParaRPr lang="en-US" sz="8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7650"/>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Israel</a:t>
            </a:r>
            <a:r>
              <a:rPr lang="fr-FR" b="1" i="1" dirty="0" smtClean="0">
                <a:effectLst>
                  <a:glow rad="876300">
                    <a:schemeClr val="tx1"/>
                  </a:glow>
                </a:effectLst>
                <a:latin typeface="Arial" charset="0"/>
                <a:ea typeface="ＭＳ Ｐゴシック" charset="0"/>
                <a:cs typeface="ＭＳ Ｐゴシック" charset="0"/>
              </a:rPr>
              <a:t>'</a:t>
            </a:r>
            <a:r>
              <a:rPr lang="en-US" b="1" i="1" dirty="0" smtClean="0">
                <a:effectLst>
                  <a:glow rad="876300">
                    <a:schemeClr val="tx1"/>
                  </a:glow>
                </a:effectLst>
                <a:latin typeface="Arial" charset="0"/>
                <a:ea typeface="ＭＳ Ｐゴシック" charset="0"/>
                <a:cs typeface="ＭＳ Ｐゴシック" charset="0"/>
              </a:rPr>
              <a:t>s Golden Age</a:t>
            </a:r>
            <a:endParaRPr lang="en-US" b="1" i="1" dirty="0">
              <a:effectLst>
                <a:glow rad="876300">
                  <a:schemeClr val="tx1"/>
                </a:glow>
              </a:effectLst>
              <a:latin typeface="Arial" charset="0"/>
              <a:ea typeface="ＭＳ Ｐゴシック" charset="0"/>
              <a:cs typeface="ＭＳ Ｐゴシック" charset="0"/>
            </a:endParaRPr>
          </a:p>
        </p:txBody>
      </p:sp>
      <p:pic>
        <p:nvPicPr>
          <p:cNvPr id="7680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0363" y="9525"/>
            <a:ext cx="838835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90488"/>
            <a:ext cx="10440988" cy="698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32656"/>
            <a:ext cx="5004048" cy="6263952"/>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“All </a:t>
            </a:r>
            <a:r>
              <a:rPr lang="en-US" sz="3600" b="1" dirty="0">
                <a:effectLst>
                  <a:glow rad="127000">
                    <a:schemeClr val="tx1"/>
                  </a:glow>
                </a:effectLst>
                <a:latin typeface="Arial" charset="0"/>
                <a:ea typeface="ＭＳ Ｐゴシック" charset="0"/>
                <a:cs typeface="ＭＳ Ｐゴシック" charset="0"/>
              </a:rPr>
              <a:t>of King Solomon’s drinking cups were solid gold, as were all the utensils in the Palace of the Forest of Lebanon. They were not made of silver, for silver was considered worthless in Solomon’s day</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 Kings 10:21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7885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16688" y="115888"/>
            <a:ext cx="245427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0425" y="4365625"/>
            <a:ext cx="2987675"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36096" y="3140968"/>
            <a:ext cx="3563888" cy="3095600"/>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Reflections of an Old Man</a:t>
            </a:r>
            <a:endParaRPr lang="en-US" sz="4000" b="1" dirty="0">
              <a:effectLst>
                <a:glow rad="127000">
                  <a:schemeClr val="tx1"/>
                </a:glow>
              </a:effectLst>
              <a:latin typeface="Arial" charset="0"/>
              <a:ea typeface="ＭＳ Ｐゴシック" charset="0"/>
              <a:cs typeface="ＭＳ Ｐゴシック" charset="0"/>
            </a:endParaRPr>
          </a:p>
        </p:txBody>
      </p:sp>
      <p:pic>
        <p:nvPicPr>
          <p:cNvPr id="808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5383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63" y="260350"/>
            <a:ext cx="9248776"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442913" indent="-442913" algn="l">
              <a:defRPr/>
            </a:pPr>
            <a:r>
              <a:rPr lang="en-US" b="1" dirty="0">
                <a:effectLst>
                  <a:glow rad="127000">
                    <a:schemeClr val="tx1"/>
                  </a:glow>
                </a:effectLst>
                <a:latin typeface="Arial" charset="0"/>
                <a:ea typeface="ＭＳ Ｐゴシック" charset="0"/>
                <a:cs typeface="ＭＳ Ｐゴシック" charset="0"/>
              </a:rPr>
              <a:t>1</a:t>
            </a:r>
            <a:r>
              <a:rPr lang="en-US" b="1" dirty="0" smtClean="0">
                <a:effectLst>
                  <a:glow rad="127000">
                    <a:schemeClr val="tx1"/>
                  </a:glow>
                </a:effectLst>
                <a:latin typeface="Arial" charset="0"/>
                <a:ea typeface="ＭＳ Ｐゴシック" charset="0"/>
                <a:cs typeface="ＭＳ Ｐゴシック" charset="0"/>
              </a:rPr>
              <a:t>. </a:t>
            </a:r>
            <a:r>
              <a:rPr lang="en-US" b="1" dirty="0">
                <a:solidFill>
                  <a:srgbClr val="FFFF00"/>
                </a:solidFill>
                <a:effectLst>
                  <a:glow rad="127000">
                    <a:schemeClr val="tx1"/>
                  </a:glow>
                </a:effectLst>
                <a:latin typeface="Arial" charset="0"/>
                <a:ea typeface="ＭＳ Ｐゴシック" charset="0"/>
                <a:cs typeface="ＭＳ Ｐゴシック" charset="0"/>
              </a:rPr>
              <a:t>Prudence</a:t>
            </a:r>
            <a:r>
              <a:rPr lang="en-US" b="1" dirty="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(1:16-18</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622300" indent="-622300" algn="l">
              <a:defRPr/>
            </a:pPr>
            <a:r>
              <a:rPr lang="en-US" b="1" dirty="0" smtClean="0">
                <a:effectLst>
                  <a:glow rad="127000">
                    <a:schemeClr val="tx1"/>
                  </a:glow>
                </a:effectLst>
                <a:latin typeface="Arial" charset="0"/>
                <a:ea typeface="ＭＳ Ｐゴシック" charset="0"/>
                <a:cs typeface="ＭＳ Ｐゴシック" charset="0"/>
              </a:rPr>
              <a:t>2. </a:t>
            </a:r>
            <a:r>
              <a:rPr lang="en-US" b="1" dirty="0" smtClean="0">
                <a:solidFill>
                  <a:srgbClr val="FFFF00"/>
                </a:solidFill>
                <a:effectLst>
                  <a:glow rad="127000">
                    <a:schemeClr val="tx1"/>
                  </a:glow>
                </a:effectLst>
                <a:latin typeface="Arial" charset="0"/>
                <a:ea typeface="ＭＳ Ｐゴシック" charset="0"/>
                <a:cs typeface="ＭＳ Ｐゴシック" charset="0"/>
              </a:rPr>
              <a:t>Pleasure</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(2:1-3</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849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4800" y="2046288"/>
            <a:ext cx="34417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4090988"/>
            <a:ext cx="5969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35600" y="3357563"/>
            <a:ext cx="3238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115888"/>
            <a:ext cx="8980487" cy="1295400"/>
          </a:xfrm>
          <a:effectLst>
            <a:outerShdw blurRad="63500" dist="35921" dir="2700000" algn="ctr" rotWithShape="0">
              <a:schemeClr val="tx2">
                <a:alpha val="74998"/>
              </a:schemeClr>
            </a:outerShdw>
          </a:effectLst>
          <a:extLst/>
        </p:spPr>
        <p:txBody>
          <a:bodyPr/>
          <a:lstStyle/>
          <a:p>
            <a:pPr marL="982663" indent="-982663" algn="l">
              <a:defRPr/>
            </a:pPr>
            <a:r>
              <a:rPr lang="en-US" b="1" dirty="0" smtClean="0">
                <a:effectLst>
                  <a:glow rad="127000">
                    <a:schemeClr val="tx1"/>
                  </a:glow>
                </a:effectLst>
                <a:latin typeface="Arial" charset="0"/>
                <a:ea typeface="ＭＳ Ｐゴシック" charset="0"/>
                <a:cs typeface="ＭＳ Ｐゴシック" charset="0"/>
              </a:rPr>
              <a:t>3.  </a:t>
            </a:r>
            <a:r>
              <a:rPr lang="en-US" b="1" dirty="0">
                <a:solidFill>
                  <a:srgbClr val="FFFF00"/>
                </a:solidFill>
                <a:effectLst>
                  <a:glow rad="127000">
                    <a:schemeClr val="tx1"/>
                  </a:glow>
                </a:effectLst>
                <a:latin typeface="Arial" charset="0"/>
                <a:ea typeface="ＭＳ Ｐゴシック" charset="0"/>
                <a:cs typeface="ＭＳ Ｐゴシック" charset="0"/>
              </a:rPr>
              <a:t>Projects</a:t>
            </a:r>
            <a:r>
              <a:rPr lang="en-US" b="1" dirty="0">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(2:4-6</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87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44675"/>
            <a:ext cx="84248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a:extLst/>
        </p:spPr>
        <p:txBody>
          <a:bodyPr/>
          <a:lstStyle/>
          <a:p>
            <a:pPr marL="803275" indent="-803275" algn="l">
              <a:defRPr/>
            </a:pPr>
            <a:r>
              <a:rPr lang="en-US" b="1" dirty="0" smtClean="0">
                <a:effectLst>
                  <a:glow rad="127000">
                    <a:schemeClr val="tx1"/>
                  </a:glow>
                </a:effectLst>
                <a:latin typeface="Arial" charset="0"/>
                <a:ea typeface="ＭＳ Ｐゴシック" charset="0"/>
                <a:cs typeface="ＭＳ Ｐゴシック" charset="0"/>
              </a:rPr>
              <a:t>4. </a:t>
            </a:r>
            <a:r>
              <a:rPr lang="en-US" b="1" dirty="0" smtClean="0">
                <a:solidFill>
                  <a:srgbClr val="FFFF00"/>
                </a:solidFill>
                <a:effectLst>
                  <a:glow rad="127000">
                    <a:schemeClr val="tx1"/>
                  </a:glow>
                </a:effectLst>
                <a:latin typeface="Arial" charset="0"/>
                <a:ea typeface="ＭＳ Ｐゴシック" charset="0"/>
                <a:cs typeface="ＭＳ Ｐゴシック" charset="0"/>
              </a:rPr>
              <a:t>Possessions</a:t>
            </a:r>
            <a:r>
              <a:rPr lang="en-US" b="1" dirty="0" smtClean="0">
                <a:effectLst>
                  <a:glow rad="127000">
                    <a:schemeClr val="tx1"/>
                  </a:glow>
                </a:effectLst>
                <a:latin typeface="Arial" charset="0"/>
                <a:ea typeface="ＭＳ Ｐゴシック" charset="0"/>
                <a:cs typeface="ＭＳ Ｐゴシック" charset="0"/>
              </a:rPr>
              <a:t> don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(2:7-8</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89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1916113"/>
            <a:ext cx="6194425"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0" y="1712913"/>
            <a:ext cx="9223375"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188913"/>
            <a:ext cx="8980487" cy="1295400"/>
          </a:xfrm>
          <a:effectLst>
            <a:outerShdw blurRad="63500" dist="35921" dir="2700000" algn="ctr" rotWithShape="0">
              <a:schemeClr val="tx2">
                <a:alpha val="74998"/>
              </a:schemeClr>
            </a:outerShdw>
          </a:effectLst>
          <a:extLst/>
        </p:spPr>
        <p:txBody>
          <a:bodyPr/>
          <a:lstStyle/>
          <a:p>
            <a:pPr marL="803275" indent="-803275" algn="l">
              <a:defRPr/>
            </a:pPr>
            <a:r>
              <a:rPr lang="en-US" b="1" dirty="0" smtClean="0">
                <a:effectLst>
                  <a:glow rad="127000">
                    <a:schemeClr val="tx1"/>
                  </a:glow>
                </a:effectLst>
                <a:latin typeface="Arial" charset="0"/>
                <a:ea typeface="ＭＳ Ｐゴシック" charset="0"/>
                <a:cs typeface="ＭＳ Ｐゴシック" charset="0"/>
              </a:rPr>
              <a:t>5.  </a:t>
            </a:r>
            <a:r>
              <a:rPr lang="en-US" b="1" dirty="0">
                <a:solidFill>
                  <a:srgbClr val="FFFF00"/>
                </a:solidFill>
                <a:effectLst>
                  <a:glow rad="127000">
                    <a:schemeClr val="tx1"/>
                  </a:glow>
                </a:effectLst>
                <a:latin typeface="Arial" charset="0"/>
                <a:ea typeface="ＭＳ Ｐゴシック" charset="0"/>
                <a:cs typeface="ＭＳ Ｐゴシック" charset="0"/>
              </a:rPr>
              <a:t>Power</a:t>
            </a:r>
            <a:r>
              <a:rPr lang="en-US" b="1" dirty="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satisfy </a:t>
            </a:r>
            <a:r>
              <a:rPr lang="en-US" b="1" dirty="0">
                <a:effectLst>
                  <a:glow rad="127000">
                    <a:schemeClr val="tx1"/>
                  </a:glow>
                </a:effectLst>
                <a:latin typeface="Arial" charset="0"/>
                <a:ea typeface="ＭＳ Ｐゴシック" charset="0"/>
                <a:cs typeface="ＭＳ Ｐゴシック" charset="0"/>
              </a:rPr>
              <a:t>(2:9</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5875" y="4797425"/>
            <a:ext cx="9144000" cy="204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"So </a:t>
            </a:r>
            <a:r>
              <a:rPr lang="en-US" sz="4000" b="1" dirty="0">
                <a:solidFill>
                  <a:srgbClr val="FFFFFF"/>
                </a:solidFill>
                <a:effectLst>
                  <a:glow rad="127000">
                    <a:srgbClr val="000000"/>
                  </a:glow>
                </a:effectLst>
                <a:latin typeface="Arial" charset="0"/>
                <a:ea typeface="ＭＳ Ｐゴシック" charset="0"/>
                <a:cs typeface="ＭＳ Ｐゴシック" charset="0"/>
              </a:rPr>
              <a:t>I became greater than all who had lived in Jerusalem before me, and my wisdom never failed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me."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2830513"/>
            <a:ext cx="9144000" cy="4027487"/>
            <a:chOff x="0" y="2830513"/>
            <a:chExt cx="9144000" cy="4027487"/>
          </a:xfrm>
        </p:grpSpPr>
        <p:pic>
          <p:nvPicPr>
            <p:cNvPr id="9318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1"/>
            <p:cNvSpPr>
              <a:spLocks noChangeArrowheads="1"/>
            </p:cNvSpPr>
            <p:nvPr/>
          </p:nvSpPr>
          <p:spPr bwMode="auto">
            <a:xfrm>
              <a:off x="0" y="6093296"/>
              <a:ext cx="3131840" cy="576064"/>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Comic Sans MS" charset="0"/>
              </a:endParaRPr>
            </a:p>
          </p:txBody>
        </p:sp>
      </p:grpSp>
      <p:sp>
        <p:nvSpPr>
          <p:cNvPr id="900098" name="Rectangle 2"/>
          <p:cNvSpPr>
            <a:spLocks noGrp="1" noChangeArrowheads="1"/>
          </p:cNvSpPr>
          <p:nvPr>
            <p:ph type="ctrTitle"/>
          </p:nvPr>
        </p:nvSpPr>
        <p:spPr>
          <a:xfrm>
            <a:off x="0" y="188913"/>
            <a:ext cx="9144000" cy="4679950"/>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52400">
                    <a:schemeClr val="tx1"/>
                  </a:glow>
                </a:effectLst>
              </a:rPr>
              <a:t>"Anything </a:t>
            </a:r>
            <a:r>
              <a:rPr lang="en-US" sz="3600" b="1" dirty="0">
                <a:effectLst>
                  <a:glow rad="152400">
                    <a:schemeClr val="tx1"/>
                  </a:glow>
                </a:effectLst>
              </a:rPr>
              <a:t>I wanted, I would take. I denied myself no pleasure. I even found great pleasure in hard work, a reward for all my labors.  </a:t>
            </a:r>
            <a:r>
              <a:rPr lang="en-US" sz="3600" b="1" baseline="30000" dirty="0" smtClean="0">
                <a:effectLst>
                  <a:glow rad="152400">
                    <a:schemeClr val="tx1"/>
                  </a:glow>
                </a:effectLst>
              </a:rPr>
              <a:t>11</a:t>
            </a:r>
            <a:r>
              <a:rPr lang="en-US" sz="3600" b="1" dirty="0" smtClean="0">
                <a:effectLst>
                  <a:glow rad="152400">
                    <a:schemeClr val="tx1"/>
                  </a:glow>
                </a:effectLst>
              </a:rPr>
              <a:t>But </a:t>
            </a:r>
            <a:r>
              <a:rPr lang="en-US" sz="3600" b="1" dirty="0">
                <a:effectLst>
                  <a:glow rad="152400">
                    <a:schemeClr val="tx1"/>
                  </a:glow>
                </a:effectLst>
              </a:rPr>
              <a:t>as I looked at everything I had worked so hard to accomplish, it was all so </a:t>
            </a:r>
            <a:r>
              <a:rPr lang="en-US" sz="3600" b="1" dirty="0">
                <a:solidFill>
                  <a:srgbClr val="FFFF00"/>
                </a:solidFill>
                <a:effectLst>
                  <a:glow rad="152400">
                    <a:schemeClr val="tx1"/>
                  </a:glow>
                </a:effectLst>
              </a:rPr>
              <a:t>meaningless</a:t>
            </a:r>
            <a:r>
              <a:rPr lang="en-US" sz="3600" b="1" dirty="0">
                <a:effectLst>
                  <a:glow rad="152400">
                    <a:schemeClr val="tx1"/>
                  </a:glow>
                </a:effectLst>
              </a:rPr>
              <a:t>—like chasing the wind. There was nothing really worthwhile </a:t>
            </a:r>
            <a:r>
              <a:rPr lang="en-US" sz="3600" b="1" dirty="0" smtClean="0">
                <a:effectLst>
                  <a:glow rad="152400">
                    <a:schemeClr val="tx1"/>
                  </a:glow>
                </a:effectLst>
              </a:rPr>
              <a:t>anywhere."</a:t>
            </a:r>
            <a:endParaRPr lang="en-US" sz="3600" b="1" dirty="0">
              <a:effectLst>
                <a:glow rad="1524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175" y="5516563"/>
            <a:ext cx="9142413" cy="112553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Profitless Pursuits Conclusion (2:10-11 </a:t>
            </a:r>
            <a:r>
              <a:rPr lang="en-US" sz="4000" b="1" dirty="0" smtClean="0">
                <a:solidFill>
                  <a:srgbClr val="FFFFFF"/>
                </a:solidFill>
                <a:effectLst>
                  <a:glow rad="127000">
                    <a:srgbClr val="000000"/>
                  </a:glow>
                </a:effectLst>
                <a:latin typeface="Arial" charset="0"/>
                <a:ea typeface="ＭＳ Ｐゴシック" charset="0"/>
                <a:cs typeface="ＭＳ Ｐゴシック" charset="0"/>
              </a:rPr>
              <a:t>NLT</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a:grpSpLocks/>
          </p:cNvGrpSpPr>
          <p:nvPr/>
        </p:nvGrpSpPr>
        <p:grpSpPr bwMode="auto">
          <a:xfrm>
            <a:off x="2322513" y="0"/>
            <a:ext cx="6858000" cy="6858000"/>
            <a:chOff x="2322513" y="0"/>
            <a:chExt cx="6858000" cy="6858000"/>
          </a:xfrm>
        </p:grpSpPr>
        <p:pic>
          <p:nvPicPr>
            <p:cNvPr id="952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2513"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4427984" y="4725144"/>
              <a:ext cx="4716016" cy="17279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Where to Find Real Satisfaction</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0" y="-26765"/>
            <a:ext cx="9144000" cy="1079501"/>
          </a:xfrm>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Where we</a:t>
            </a:r>
            <a:r>
              <a:rPr lang="fr-FR" b="1" i="1" dirty="0" smtClean="0">
                <a:effectLst>
                  <a:glow rad="876300">
                    <a:schemeClr val="tx1"/>
                  </a:glow>
                </a:effectLst>
                <a:latin typeface="Arial" charset="0"/>
                <a:ea typeface="ＭＳ Ｐゴシック" charset="0"/>
                <a:cs typeface="ＭＳ Ｐゴシック" charset="0"/>
              </a:rPr>
              <a:t>'</a:t>
            </a:r>
            <a:r>
              <a:rPr lang="en-US" b="1" i="1" dirty="0" smtClean="0">
                <a:effectLst>
                  <a:glow rad="876300">
                    <a:schemeClr val="tx1"/>
                  </a:glow>
                </a:effectLst>
                <a:latin typeface="Arial" charset="0"/>
                <a:ea typeface="ＭＳ Ｐゴシック" charset="0"/>
                <a:cs typeface="ＭＳ Ｐゴシック" charset="0"/>
              </a:rPr>
              <a:t>re going today…</a:t>
            </a:r>
            <a:endParaRPr lang="en-US" b="1" i="1" dirty="0">
              <a:effectLst>
                <a:glow rad="876300">
                  <a:schemeClr val="tx1"/>
                </a:glow>
              </a:effectLst>
              <a:latin typeface="Arial" charset="0"/>
              <a:ea typeface="ＭＳ Ｐゴシック" charset="0"/>
              <a:cs typeface="ＭＳ Ｐゴシック" charset="0"/>
            </a:endParaRPr>
          </a:p>
        </p:txBody>
      </p:sp>
      <p:grpSp>
        <p:nvGrpSpPr>
          <p:cNvPr id="3" name="Group 2"/>
          <p:cNvGrpSpPr>
            <a:grpSpLocks/>
          </p:cNvGrpSpPr>
          <p:nvPr/>
        </p:nvGrpSpPr>
        <p:grpSpPr bwMode="auto">
          <a:xfrm>
            <a:off x="0" y="1989138"/>
            <a:ext cx="5092700" cy="4464050"/>
            <a:chOff x="-1" y="1988840"/>
            <a:chExt cx="5092673" cy="4464223"/>
          </a:xfrm>
        </p:grpSpPr>
        <p:sp>
          <p:nvSpPr>
            <p:cNvPr id="5" name="Rectangle 2"/>
            <p:cNvSpPr txBox="1">
              <a:spLocks noChangeArrowheads="1"/>
            </p:cNvSpPr>
            <p:nvPr/>
          </p:nvSpPr>
          <p:spPr bwMode="auto">
            <a:xfrm>
              <a:off x="0" y="4725144"/>
              <a:ext cx="3779912" cy="17279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Two Final Pursuits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9524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1988840"/>
              <a:ext cx="5092673" cy="275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ight Arrow 1"/>
          <p:cNvSpPr>
            <a:spLocks noChangeArrowheads="1"/>
          </p:cNvSpPr>
          <p:nvPr/>
        </p:nvSpPr>
        <p:spPr bwMode="auto">
          <a:xfrm>
            <a:off x="3492500" y="5013325"/>
            <a:ext cx="935038" cy="1223963"/>
          </a:xfrm>
          <a:prstGeom prst="right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pPr algn="l"/>
            <a:endParaRPr lang="en-US">
              <a:solidFill>
                <a:srgbClr val="000000"/>
              </a:solidFill>
              <a:latin typeface="Comic Sans MS" charset="0"/>
            </a:endParaRPr>
          </a:p>
        </p:txBody>
      </p:sp>
      <p:sp>
        <p:nvSpPr>
          <p:cNvPr id="10" name="Rectangle 2"/>
          <p:cNvSpPr txBox="1">
            <a:spLocks noChangeArrowheads="1"/>
          </p:cNvSpPr>
          <p:nvPr/>
        </p:nvSpPr>
        <p:spPr bwMode="auto">
          <a:xfrm>
            <a:off x="0" y="764704"/>
            <a:ext cx="9144000" cy="107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solidFill>
                  <a:srgbClr val="FFFFFF"/>
                </a:solidFill>
                <a:effectLst>
                  <a:glow rad="876300">
                    <a:srgbClr val="000000"/>
                  </a:glow>
                </a:effectLst>
                <a:latin typeface="Arial" charset="0"/>
                <a:ea typeface="ＭＳ Ｐゴシック" charset="0"/>
                <a:cs typeface="ＭＳ Ｐゴシック" charset="0"/>
              </a:rPr>
              <a:t>Ecclesiastes 2:12-26</a:t>
            </a:r>
            <a:endParaRPr lang="en-US" b="1" i="1" dirty="0">
              <a:solidFill>
                <a:srgbClr val="FFFFFF"/>
              </a:solidFill>
              <a:effectLst>
                <a:glow rad="8763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2014-05 Rick &amp; Da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5148263" y="4184322"/>
            <a:ext cx="3995737" cy="26638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Hal Griffith</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293096"/>
            <a:ext cx="9144000" cy="18002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So </a:t>
            </a:r>
            <a:r>
              <a:rPr lang="en-US" sz="5400" b="1" dirty="0" smtClean="0">
                <a:effectLst>
                  <a:glow rad="127000">
                    <a:schemeClr val="tx1"/>
                  </a:glow>
                </a:effectLst>
                <a:latin typeface="Arial" charset="0"/>
                <a:ea typeface="ＭＳ Ｐゴシック" charset="0"/>
                <a:cs typeface="ＭＳ Ｐゴシック" charset="0"/>
              </a:rPr>
              <a:t>where </a:t>
            </a:r>
            <a:r>
              <a:rPr lang="en-US" sz="5400" b="1" dirty="0">
                <a:effectLst>
                  <a:glow rad="127000">
                    <a:schemeClr val="tx1"/>
                  </a:glow>
                </a:effectLst>
                <a:latin typeface="Arial" charset="0"/>
                <a:ea typeface="ＭＳ Ｐゴシック" charset="0"/>
                <a:cs typeface="ＭＳ Ｐゴシック" charset="0"/>
              </a:rPr>
              <a:t>should we </a:t>
            </a:r>
            <a:r>
              <a:rPr lang="en-US" sz="7200" b="1" i="1" dirty="0">
                <a:solidFill>
                  <a:srgbClr val="FFFF00"/>
                </a:solidFill>
                <a:effectLst>
                  <a:glow rad="127000">
                    <a:schemeClr val="tx1"/>
                  </a:glow>
                </a:effectLst>
                <a:latin typeface="Arial" charset="0"/>
                <a:ea typeface="ＭＳ Ｐゴシック" charset="0"/>
                <a:cs typeface="ＭＳ Ｐゴシック" charset="0"/>
              </a:rPr>
              <a:t>not</a:t>
            </a:r>
            <a:r>
              <a:rPr lang="en-US" sz="72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look for </a:t>
            </a:r>
            <a:r>
              <a:rPr lang="en-US" sz="5400" b="1" dirty="0" smtClean="0">
                <a:effectLst>
                  <a:glow rad="127000">
                    <a:schemeClr val="tx1"/>
                  </a:glow>
                </a:effectLst>
                <a:latin typeface="Arial" charset="0"/>
                <a:ea typeface="ＭＳ Ｐゴシック" charset="0"/>
                <a:cs typeface="ＭＳ Ｐゴシック" charset="0"/>
              </a:rPr>
              <a:t>satisfaction?</a:t>
            </a: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37650" cy="719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72008" y="261392"/>
            <a:ext cx="8892480" cy="2591544"/>
          </a:xfrm>
          <a:effectLst>
            <a:outerShdw blurRad="63500" dist="35921" dir="2700000" algn="ctr" rotWithShape="0">
              <a:schemeClr val="tx2">
                <a:alpha val="74998"/>
              </a:schemeClr>
            </a:outerShdw>
          </a:effectLst>
          <a:extLst/>
        </p:spPr>
        <p:txBody>
          <a:bodyPr anchor="t"/>
          <a:lstStyle/>
          <a:p>
            <a:pPr marL="803275" indent="-803275">
              <a:defRPr/>
            </a:pPr>
            <a:r>
              <a:rPr lang="en-US" sz="4800" b="1" dirty="0" smtClean="0">
                <a:effectLst>
                  <a:glow rad="127000">
                    <a:schemeClr val="tx1"/>
                  </a:glow>
                </a:effectLst>
                <a:latin typeface="Arial" charset="0"/>
                <a:ea typeface="ＭＳ Ｐゴシック" charset="0"/>
                <a:cs typeface="ＭＳ Ｐゴシック" charset="0"/>
              </a:rPr>
              <a:t>I.  Don</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look for satisfaction in </a:t>
            </a:r>
            <a:r>
              <a:rPr lang="en-US" sz="4800" b="1" dirty="0">
                <a:solidFill>
                  <a:srgbClr val="FFFF00"/>
                </a:solidFill>
                <a:effectLst>
                  <a:glow rad="127000">
                    <a:schemeClr val="tx1"/>
                  </a:glow>
                </a:effectLst>
                <a:latin typeface="Arial" charset="0"/>
                <a:ea typeface="ＭＳ Ｐゴシック" charset="0"/>
                <a:cs typeface="ＭＳ Ｐゴシック" charset="0"/>
              </a:rPr>
              <a:t>wisdom</a:t>
            </a:r>
            <a:r>
              <a:rPr lang="en-US" sz="4800" b="1" dirty="0">
                <a:effectLst>
                  <a:glow rad="127000">
                    <a:schemeClr val="tx1"/>
                  </a:glow>
                </a:effectLst>
                <a:latin typeface="Arial" charset="0"/>
                <a:ea typeface="ＭＳ Ｐゴシック" charset="0"/>
                <a:cs typeface="ＭＳ Ｐゴシック" charset="0"/>
              </a:rPr>
              <a:t> or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work</a:t>
            </a:r>
            <a:r>
              <a:rPr lang="en-US" sz="4800" b="1" dirty="0" smtClean="0">
                <a:effectLst>
                  <a:glow rad="127000">
                    <a:schemeClr val="tx1"/>
                  </a:glow>
                </a:effectLst>
                <a:latin typeface="Arial" charset="0"/>
                <a:ea typeface="ＭＳ Ｐゴシック" charset="0"/>
                <a:cs typeface="ＭＳ Ｐゴシック" charset="0"/>
              </a:rPr>
              <a:t> (2:12-23).</a:t>
            </a:r>
            <a:endParaRPr lang="en-US" sz="48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81128"/>
            <a:ext cx="9144000" cy="2159496"/>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Wisdom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effectLst>
                  <a:glow rad="127000">
                    <a:schemeClr val="tx1"/>
                  </a:glow>
                </a:effectLst>
                <a:latin typeface="Arial" charset="0"/>
                <a:ea typeface="ＭＳ Ｐゴシック" charset="0"/>
                <a:cs typeface="ＭＳ Ｐゴシック" charset="0"/>
              </a:rPr>
              <a:t>satisfy because both the wise man and the fool die (2:12-17).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2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171450"/>
            <a:ext cx="513715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2"/>
          <p:cNvSpPr>
            <a:spLocks noGrp="1" noChangeArrowheads="1"/>
          </p:cNvSpPr>
          <p:nvPr>
            <p:ph type="ctrTitle"/>
          </p:nvPr>
        </p:nvSpPr>
        <p:spPr>
          <a:xfrm>
            <a:off x="4606925" y="1412875"/>
            <a:ext cx="4537075" cy="3600450"/>
          </a:xfrm>
        </p:spPr>
        <p:txBody>
          <a:bodyPr anchor="t"/>
          <a:lstStyle/>
          <a:p>
            <a:r>
              <a:rPr lang="en-US" sz="3600" b="1">
                <a:solidFill>
                  <a:schemeClr val="tx1"/>
                </a:solidFill>
                <a:latin typeface="Arial" charset="0"/>
                <a:ea typeface="ＭＳ Ｐゴシック" charset="0"/>
                <a:cs typeface="ＭＳ Ｐゴシック" charset="0"/>
              </a:rPr>
              <a:t>Solomon saw his wisdom as unsurpassable (2:12 </a:t>
            </a:r>
            <a:r>
              <a:rPr lang="en-US" sz="3200" b="1">
                <a:solidFill>
                  <a:schemeClr val="tx1"/>
                </a:solidFill>
                <a:latin typeface="Arial" charset="0"/>
                <a:ea typeface="ＭＳ Ｐゴシック" charset="0"/>
                <a:cs typeface="ＭＳ Ｐゴシック" charset="0"/>
              </a:rPr>
              <a:t>NLT</a:t>
            </a:r>
            <a:r>
              <a:rPr lang="en-US" sz="3600" b="1">
                <a:solidFill>
                  <a:schemeClr val="tx1"/>
                </a:solidFill>
                <a:latin typeface="Arial" charset="0"/>
                <a:ea typeface="ＭＳ Ｐゴシック" charset="0"/>
                <a:cs typeface="ＭＳ Ｐゴシック" charset="0"/>
              </a:rPr>
              <a:t>).</a:t>
            </a:r>
          </a:p>
        </p:txBody>
      </p:sp>
      <p:sp>
        <p:nvSpPr>
          <p:cNvPr id="94212" name="Rectangle 2"/>
          <p:cNvSpPr txBox="1">
            <a:spLocks noChangeArrowheads="1"/>
          </p:cNvSpPr>
          <p:nvPr/>
        </p:nvSpPr>
        <p:spPr bwMode="auto">
          <a:xfrm>
            <a:off x="0" y="5013325"/>
            <a:ext cx="91440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solidFill>
                  <a:srgbClr val="000000"/>
                </a:solidFill>
                <a:latin typeface="Arial" charset="0"/>
              </a:rPr>
              <a:t>"So I decided to compare wisdom with foolishness and madness (for who can do this better than I, the king?)"</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checkerboard(across)">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2971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869160"/>
            <a:ext cx="9144000" cy="1727448"/>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Wisdom is better than foolishness but has no ultimate advantage since all die (2:13-16</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363"/>
            <a:ext cx="9144000" cy="2951162"/>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"I </a:t>
            </a:r>
            <a:r>
              <a:rPr lang="en-US" sz="4000" b="1" dirty="0">
                <a:effectLst>
                  <a:glow rad="127000">
                    <a:schemeClr val="tx1"/>
                  </a:glow>
                </a:effectLst>
                <a:latin typeface="Arial" charset="0"/>
                <a:ea typeface="ＭＳ Ｐゴシック" charset="0"/>
                <a:cs typeface="ＭＳ Ｐゴシック" charset="0"/>
              </a:rPr>
              <a:t>thought, </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Wisdom </a:t>
            </a:r>
            <a:r>
              <a:rPr lang="en-US" sz="4000" b="1" dirty="0">
                <a:effectLst>
                  <a:glow rad="127000">
                    <a:schemeClr val="tx1"/>
                  </a:glow>
                </a:effectLst>
                <a:latin typeface="Arial" charset="0"/>
                <a:ea typeface="ＭＳ Ｐゴシック" charset="0"/>
                <a:cs typeface="ＭＳ Ｐゴシック" charset="0"/>
              </a:rPr>
              <a:t>is better than foolishness, just as light is better than </a:t>
            </a:r>
            <a:r>
              <a:rPr lang="en-US" sz="4000" b="1" dirty="0" smtClean="0">
                <a:effectLst>
                  <a:glow rad="127000">
                    <a:schemeClr val="tx1"/>
                  </a:glow>
                </a:effectLst>
                <a:latin typeface="Arial" charset="0"/>
                <a:ea typeface="ＭＳ Ｐゴシック" charset="0"/>
                <a:cs typeface="ＭＳ Ｐゴシック" charset="0"/>
              </a:rPr>
              <a:t>darkness</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(2:13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93296"/>
            <a:ext cx="9144000" cy="647328"/>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http://</a:t>
            </a:r>
            <a:r>
              <a:rPr lang="en-US" sz="3600" b="1" dirty="0" err="1">
                <a:effectLst>
                  <a:glow rad="127000">
                    <a:schemeClr val="tx1"/>
                  </a:glow>
                </a:effectLst>
                <a:latin typeface="Arial" charset="0"/>
                <a:ea typeface="ＭＳ Ｐゴシック" charset="0"/>
                <a:cs typeface="ＭＳ Ｐゴシック" charset="0"/>
              </a:rPr>
              <a:t>doubledebtsinglewoman.com</a:t>
            </a:r>
            <a:r>
              <a:rPr lang="en-US" sz="3600" b="1" dirty="0">
                <a:effectLst>
                  <a:glow rad="127000">
                    <a:schemeClr val="tx1"/>
                  </a:glow>
                </a:effectLst>
                <a:latin typeface="Arial" charset="0"/>
                <a:ea typeface="ＭＳ Ｐゴシック" charset="0"/>
                <a:cs typeface="ＭＳ Ｐゴシック" charset="0"/>
              </a:rPr>
              <a:t>/</a:t>
            </a:r>
          </a:p>
        </p:txBody>
      </p:sp>
      <p:pic>
        <p:nvPicPr>
          <p:cNvPr id="10957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404813"/>
            <a:ext cx="5478463"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descr="Screen Shot 2014-07-20 at 10.25.08 a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16500" y="0"/>
            <a:ext cx="41275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550" y="1628775"/>
            <a:ext cx="81724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0"/>
            <a:ext cx="9144000" cy="3023592"/>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For </a:t>
            </a:r>
            <a:r>
              <a:rPr lang="en-US" sz="4000" b="1" dirty="0">
                <a:effectLst>
                  <a:glow rad="127000">
                    <a:schemeClr val="tx1"/>
                  </a:glow>
                </a:effectLst>
                <a:latin typeface="Arial" charset="0"/>
                <a:ea typeface="ＭＳ Ｐゴシック" charset="0"/>
                <a:cs typeface="ＭＳ Ｐゴシック" charset="0"/>
              </a:rPr>
              <a:t>the wise can see where they are going, but fools walk in the dark</a:t>
            </a:r>
            <a:r>
              <a:rPr lang="en-US" sz="4000" b="1" dirty="0" smtClean="0">
                <a:effectLst>
                  <a:glow rad="127000">
                    <a:schemeClr val="tx1"/>
                  </a:glow>
                </a:effectLst>
                <a:latin typeface="Arial" charset="0"/>
                <a:ea typeface="ＭＳ Ｐゴシック" charset="0"/>
                <a:cs typeface="ＭＳ Ｐゴシック" charset="0"/>
              </a:rPr>
              <a:t>.</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Yet I saw that the wise and the foolish share the same </a:t>
            </a:r>
            <a:r>
              <a:rPr lang="en-US" sz="4000" b="1" dirty="0" smtClean="0">
                <a:effectLst>
                  <a:glow rad="127000">
                    <a:schemeClr val="tx1"/>
                  </a:glow>
                </a:effectLst>
                <a:latin typeface="Arial" charset="0"/>
                <a:ea typeface="ＭＳ Ｐゴシック" charset="0"/>
                <a:cs typeface="ＭＳ Ｐゴシック" charset="0"/>
              </a:rPr>
              <a:t>fate"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(2:14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79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500438"/>
            <a:ext cx="9144000" cy="3241675"/>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"Both </a:t>
            </a:r>
            <a:r>
              <a:rPr lang="en-US" sz="4000" b="1" dirty="0">
                <a:effectLst>
                  <a:glow rad="127000">
                    <a:schemeClr val="tx1"/>
                  </a:glow>
                </a:effectLst>
                <a:latin typeface="Arial" charset="0"/>
                <a:ea typeface="ＭＳ Ｐゴシック" charset="0"/>
                <a:cs typeface="ＭＳ Ｐゴシック" charset="0"/>
              </a:rPr>
              <a:t>will die. So I said to myself, </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Since </a:t>
            </a:r>
            <a:r>
              <a:rPr lang="en-US" sz="4000" b="1" dirty="0">
                <a:effectLst>
                  <a:glow rad="127000">
                    <a:schemeClr val="tx1"/>
                  </a:glow>
                </a:effectLst>
                <a:latin typeface="Arial" charset="0"/>
                <a:ea typeface="ＭＳ Ｐゴシック" charset="0"/>
                <a:cs typeface="ＭＳ Ｐゴシック" charset="0"/>
              </a:rPr>
              <a:t>I will end up the same as the fool, </a:t>
            </a:r>
            <a:r>
              <a:rPr lang="en-US" sz="4000" b="1" dirty="0" smtClean="0">
                <a:effectLst>
                  <a:glow rad="127000">
                    <a:schemeClr val="tx1"/>
                  </a:glow>
                </a:effectLst>
                <a:latin typeface="Arial" charset="0"/>
                <a:ea typeface="ＭＳ Ｐゴシック" charset="0"/>
                <a:cs typeface="ＭＳ Ｐゴシック" charset="0"/>
              </a:rPr>
              <a:t>what</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a:t>
            </a:r>
            <a:r>
              <a:rPr lang="en-US" sz="4000" b="1" dirty="0">
                <a:effectLst>
                  <a:glow rad="127000">
                    <a:schemeClr val="tx1"/>
                  </a:glow>
                </a:effectLst>
                <a:latin typeface="Arial" charset="0"/>
                <a:ea typeface="ＭＳ Ｐゴシック" charset="0"/>
                <a:cs typeface="ＭＳ Ｐゴシック" charset="0"/>
              </a:rPr>
              <a:t>the value of all my wisdom? This is all so meaningless</a:t>
            </a:r>
            <a:r>
              <a:rPr lang="en-US" sz="4000" b="1" dirty="0" smtClean="0">
                <a:effectLst>
                  <a:glow rad="127000">
                    <a:schemeClr val="tx1"/>
                  </a:glow>
                </a:effectLst>
                <a:latin typeface="Arial" charset="0"/>
                <a:ea typeface="ＭＳ Ｐゴシック" charset="0"/>
                <a:cs typeface="ＭＳ Ｐゴシック" charset="0"/>
              </a:rPr>
              <a:t>!</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(2:15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Same Fate</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87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Oval 3"/>
          <p:cNvSpPr>
            <a:spLocks noChangeArrowheads="1"/>
          </p:cNvSpPr>
          <p:nvPr/>
        </p:nvSpPr>
        <p:spPr bwMode="auto">
          <a:xfrm>
            <a:off x="6372225" y="1989138"/>
            <a:ext cx="1944688" cy="11525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algn="l"/>
            <a:endParaRPr lang="en-US">
              <a:latin typeface="Comic Sans MS" charset="0"/>
            </a:endParaRPr>
          </a:p>
        </p:txBody>
      </p:sp>
      <p:sp>
        <p:nvSpPr>
          <p:cNvPr id="900098" name="Rectangle 2"/>
          <p:cNvSpPr>
            <a:spLocks noGrp="1" noChangeArrowheads="1"/>
          </p:cNvSpPr>
          <p:nvPr>
            <p:ph type="ctrTitle"/>
          </p:nvPr>
        </p:nvSpPr>
        <p:spPr>
          <a:xfrm>
            <a:off x="0" y="5688013"/>
            <a:ext cx="4500563" cy="112553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Pride over wisdom</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6513" y="115888"/>
            <a:ext cx="9144001" cy="72072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Two Foolish Faces:</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908050"/>
            <a:ext cx="4572000" cy="72072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Arrogance</a:t>
            </a:r>
            <a:endParaRPr lang="en-US" sz="40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427538" y="908050"/>
            <a:ext cx="4572000" cy="72072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Self Pity</a:t>
            </a:r>
            <a:endParaRPr lang="en-US" sz="4000" b="1" dirty="0">
              <a:effectLst>
                <a:glow rad="127000">
                  <a:schemeClr val="tx1"/>
                </a:glow>
              </a:effectLst>
              <a:latin typeface="Arial" charset="0"/>
              <a:ea typeface="ＭＳ Ｐゴシック" charset="0"/>
              <a:cs typeface="ＭＳ Ｐゴシック" charset="0"/>
            </a:endParaRPr>
          </a:p>
        </p:txBody>
      </p:sp>
      <p:sp>
        <p:nvSpPr>
          <p:cNvPr id="115719" name="TextBox 2"/>
          <p:cNvSpPr txBox="1">
            <a:spLocks noChangeArrowheads="1"/>
          </p:cNvSpPr>
          <p:nvPr/>
        </p:nvSpPr>
        <p:spPr bwMode="auto">
          <a:xfrm>
            <a:off x="6516688" y="2060575"/>
            <a:ext cx="1800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i="1">
                <a:latin typeface="Arial Black" charset="0"/>
                <a:cs typeface="Arial Black" charset="0"/>
              </a:rPr>
              <a:t>WHY ME?!?!?!</a:t>
            </a:r>
          </a:p>
        </p:txBody>
      </p:sp>
      <p:sp>
        <p:nvSpPr>
          <p:cNvPr id="13" name="Rectangle 2"/>
          <p:cNvSpPr txBox="1">
            <a:spLocks noChangeArrowheads="1"/>
          </p:cNvSpPr>
          <p:nvPr/>
        </p:nvSpPr>
        <p:spPr bwMode="auto">
          <a:xfrm>
            <a:off x="4427538" y="5688013"/>
            <a:ext cx="4500562" cy="11255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Regret over foolishness</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355600"/>
            <a:ext cx="9144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5148263" y="4184650"/>
            <a:ext cx="3995737" cy="26638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Hal Griffith</a:t>
            </a:r>
            <a:endParaRPr lang="en-US" b="1" dirty="0">
              <a:effectLst>
                <a:glow rad="127000">
                  <a:schemeClr val="tx1"/>
                </a:glow>
              </a:effectLst>
              <a:latin typeface="Arial" charset="0"/>
              <a:ea typeface="ＭＳ Ｐゴシック" charset="0"/>
              <a:cs typeface="ＭＳ Ｐゴシック" charset="0"/>
            </a:endParaRPr>
          </a:p>
        </p:txBody>
      </p:sp>
      <p:sp>
        <p:nvSpPr>
          <p:cNvPr id="62467" name="Picture 1"/>
          <p:cNvSpPr>
            <a:spLocks noChangeAspect="1"/>
          </p:cNvSpPr>
          <p:nvPr/>
        </p:nvSpPr>
        <p:spPr bwMode="auto">
          <a:xfrm>
            <a:off x="0" y="203200"/>
            <a:ext cx="9144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 name="Picture 2"/>
          <p:cNvPicPr>
            <a:picLocks noChangeAspect="1"/>
          </p:cNvPicPr>
          <p:nvPr/>
        </p:nvPicPr>
        <p:blipFill>
          <a:blip r:embed="rId4">
            <a:duotone>
              <a:prstClr val="black"/>
              <a:srgbClr val="D9C3A5">
                <a:tint val="50000"/>
                <a:satMod val="180000"/>
              </a:srgbClr>
            </a:duotone>
          </a:blip>
          <a:stretch>
            <a:fillRect/>
          </a:stretch>
        </p:blipFill>
        <p:spPr>
          <a:xfrm rot="20598380">
            <a:off x="4243388" y="2886075"/>
            <a:ext cx="5334000" cy="4013200"/>
          </a:xfrm>
          <a:prstGeom prst="rect">
            <a:avLst/>
          </a:prstGeom>
          <a:ln w="57150" cmpd="sng">
            <a:solidFill>
              <a:schemeClr val="tx1"/>
            </a:solidFill>
          </a:ln>
        </p:spPr>
      </p:pic>
      <p:sp>
        <p:nvSpPr>
          <p:cNvPr id="4" name="&quot;No&quot; Symbol 3"/>
          <p:cNvSpPr/>
          <p:nvPr/>
        </p:nvSpPr>
        <p:spPr bwMode="auto">
          <a:xfrm>
            <a:off x="6011863" y="3284538"/>
            <a:ext cx="2089150" cy="2089150"/>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l">
              <a:defRPr/>
            </a:pPr>
            <a:endParaRPr lang="en-US">
              <a:latin typeface="Comic Sans MS" pitchFamily="-112"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26"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0"/>
            <a:ext cx="91376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9050" y="188913"/>
            <a:ext cx="9144000" cy="302418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"For </a:t>
            </a:r>
            <a:r>
              <a:rPr lang="en-US" sz="4000" b="1" dirty="0">
                <a:effectLst>
                  <a:glow rad="127000">
                    <a:schemeClr val="tx1"/>
                  </a:glow>
                </a:effectLst>
                <a:latin typeface="Arial" charset="0"/>
                <a:ea typeface="ＭＳ Ｐゴシック" charset="0"/>
                <a:cs typeface="ＭＳ Ｐゴシック" charset="0"/>
              </a:rPr>
              <a:t>the wise and the foolish both die. The wise will not be remembered any longer than the fool. In the days to come, both will be </a:t>
            </a:r>
            <a:r>
              <a:rPr lang="en-US" sz="4000" b="1" dirty="0" smtClean="0">
                <a:effectLst>
                  <a:glow rad="127000">
                    <a:schemeClr val="tx1"/>
                  </a:glow>
                </a:effectLst>
                <a:latin typeface="Arial" charset="0"/>
                <a:ea typeface="ＭＳ Ｐゴシック" charset="0"/>
                <a:cs typeface="ＭＳ Ｐゴシック" charset="0"/>
              </a:rPr>
              <a:t>forgotten" (2:16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892175"/>
            <a:ext cx="9136062"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573463"/>
            <a:ext cx="9144000" cy="3167062"/>
          </a:xfrm>
          <a:solidFill>
            <a:schemeClr val="tx1"/>
          </a:solidFill>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"So </a:t>
            </a:r>
            <a:r>
              <a:rPr lang="en-US" sz="4000" b="1" dirty="0">
                <a:effectLst>
                  <a:glow rad="127000">
                    <a:schemeClr val="tx1"/>
                  </a:glow>
                </a:effectLst>
                <a:latin typeface="Arial" charset="0"/>
                <a:ea typeface="ＭＳ Ｐゴシック" charset="0"/>
                <a:cs typeface="ＭＳ Ｐゴシック" charset="0"/>
              </a:rPr>
              <a:t>I came to hate life because everything done here under the sun is so troubling. Everything is meaningless—like chasing the </a:t>
            </a:r>
            <a:r>
              <a:rPr lang="en-US" sz="4000" b="1" dirty="0" smtClean="0">
                <a:effectLst>
                  <a:glow rad="127000">
                    <a:schemeClr val="tx1"/>
                  </a:glow>
                </a:effectLst>
                <a:latin typeface="Arial" charset="0"/>
                <a:ea typeface="ＭＳ Ｐゴシック" charset="0"/>
                <a:cs typeface="ＭＳ Ｐゴシック" charset="0"/>
              </a:rPr>
              <a:t>wind" (2:17 </a:t>
            </a:r>
            <a:r>
              <a:rPr lang="en-US" sz="3600" b="1" dirty="0" smtClean="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5435600" y="2492375"/>
            <a:ext cx="2667000" cy="208756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PhD</a:t>
            </a:r>
            <a:endParaRPr lang="en-US" sz="54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1+#ppt_w/2"/>
                                          </p:val>
                                        </p:tav>
                                        <p:tav tm="100000">
                                          <p:val>
                                            <p:strVal val="#ppt_x"/>
                                          </p:val>
                                        </p:tav>
                                      </p:tavLst>
                                    </p:anim>
                                    <p:anim calcmode="lin" valueType="num">
                                      <p:cBhvr additive="base">
                                        <p:cTn id="8" dur="500" fill="hold"/>
                                        <p:tgtEl>
                                          <p:spTgt spid="9000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05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2"/>
          <p:cNvSpPr>
            <a:spLocks noGrp="1" noChangeArrowheads="1"/>
          </p:cNvSpPr>
          <p:nvPr>
            <p:ph type="ctrTitle"/>
          </p:nvPr>
        </p:nvSpPr>
        <p:spPr>
          <a:xfrm>
            <a:off x="4222750" y="-14288"/>
            <a:ext cx="4895850" cy="6858001"/>
          </a:xfrm>
        </p:spPr>
        <p:txBody>
          <a:bodyPr anchor="t"/>
          <a:lstStyle/>
          <a:p>
            <a:r>
              <a:rPr lang="en-US" b="1">
                <a:solidFill>
                  <a:schemeClr val="tx1"/>
                </a:solidFill>
                <a:latin typeface="Arial" charset="0"/>
                <a:ea typeface="ＭＳ Ｐゴシック" charset="0"/>
                <a:cs typeface="ＭＳ Ｐゴシック" charset="0"/>
              </a:rPr>
              <a:t>PhD = Permanent Head Damage</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How many dissertations are even read?</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769" y="116632"/>
            <a:ext cx="9144000" cy="1295400"/>
          </a:xfrm>
          <a:effectLst>
            <a:outerShdw blurRad="63500" dist="35921" dir="2700000" algn="ctr" rotWithShape="0">
              <a:schemeClr val="tx2">
                <a:alpha val="74998"/>
              </a:schemeClr>
            </a:outerShdw>
          </a:effectLst>
          <a:extLst/>
        </p:spPr>
        <p:txBody>
          <a:body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What else </a:t>
            </a:r>
            <a:r>
              <a:rPr lang="en-US" sz="4800" b="1" dirty="0" err="1" smtClean="0">
                <a:solidFill>
                  <a:srgbClr val="FFFFFF"/>
                </a:solidFill>
                <a:effectLst>
                  <a:glow rad="127000">
                    <a:srgbClr val="000000"/>
                  </a:glow>
                </a:effectLst>
                <a:latin typeface="Arial" charset="0"/>
                <a:ea typeface="ＭＳ Ｐゴシック" charset="0"/>
                <a:cs typeface="ＭＳ Ｐゴシック" charset="0"/>
              </a:rPr>
              <a:t>doesn</a:t>
            </a:r>
            <a:r>
              <a:rPr lang="fr-FR" sz="4800" b="1" dirty="0" smtClean="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t </a:t>
            </a:r>
            <a:r>
              <a:rPr lang="en-US" sz="4800" b="1" dirty="0">
                <a:solidFill>
                  <a:srgbClr val="FFFFFF"/>
                </a:solidFill>
                <a:effectLst>
                  <a:glow rad="127000">
                    <a:srgbClr val="000000"/>
                  </a:glow>
                </a:effectLst>
                <a:latin typeface="Arial" charset="0"/>
                <a:ea typeface="ＭＳ Ｐゴシック" charset="0"/>
                <a:cs typeface="ＭＳ Ｐゴシック" charset="0"/>
              </a:rPr>
              <a:t>satisfy?</a:t>
            </a:r>
          </a:p>
        </p:txBody>
      </p:sp>
      <p:sp>
        <p:nvSpPr>
          <p:cNvPr id="6" name="Rectangle 2"/>
          <p:cNvSpPr txBox="1">
            <a:spLocks noChangeArrowheads="1"/>
          </p:cNvSpPr>
          <p:nvPr/>
        </p:nvSpPr>
        <p:spPr bwMode="auto">
          <a:xfrm>
            <a:off x="395537" y="5157192"/>
            <a:ext cx="324036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Wisdom</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25955" name="TextBox 1"/>
          <p:cNvSpPr txBox="1">
            <a:spLocks noChangeArrowheads="1"/>
          </p:cNvSpPr>
          <p:nvPr/>
        </p:nvSpPr>
        <p:spPr bwMode="auto">
          <a:xfrm>
            <a:off x="4343400" y="-1598613"/>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pic>
        <p:nvPicPr>
          <p:cNvPr id="12595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5913" y="1557338"/>
            <a:ext cx="31956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4067175" y="1557338"/>
            <a:ext cx="4860925" cy="4751387"/>
            <a:chOff x="4067436" y="1556792"/>
            <a:chExt cx="4860540" cy="4752528"/>
          </a:xfrm>
        </p:grpSpPr>
        <p:pic>
          <p:nvPicPr>
            <p:cNvPr id="12595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436" y="1556792"/>
              <a:ext cx="486054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4139952" y="5085457"/>
              <a:ext cx="4716016" cy="12238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Work</a:t>
              </a:r>
              <a:endParaRPr lang="en-US" b="1" dirty="0">
                <a:effectLst>
                  <a:glow rad="127000">
                    <a:schemeClr val="tx1"/>
                  </a:glow>
                </a:effectLst>
                <a:latin typeface="Arial" charset="0"/>
                <a:ea typeface="ＭＳ Ｐゴシック" charset="0"/>
                <a:cs typeface="ＭＳ Ｐゴシック" charset="0"/>
              </a:endParaRPr>
            </a:p>
          </p:txBody>
        </p:sp>
      </p:grpSp>
      <p:sp>
        <p:nvSpPr>
          <p:cNvPr id="11" name="Right Arrow 10"/>
          <p:cNvSpPr>
            <a:spLocks noChangeArrowheads="1"/>
          </p:cNvSpPr>
          <p:nvPr/>
        </p:nvSpPr>
        <p:spPr bwMode="auto">
          <a:xfrm>
            <a:off x="3492500" y="5013325"/>
            <a:ext cx="935038" cy="1223963"/>
          </a:xfrm>
          <a:prstGeom prst="right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pPr algn="l"/>
            <a:endParaRPr lang="en-US">
              <a:latin typeface="Comic Sans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079625"/>
            <a:ext cx="9144001"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056" y="24305"/>
            <a:ext cx="9144000" cy="1799456"/>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Work </a:t>
            </a:r>
            <a:r>
              <a:rPr lang="en-US" b="1" dirty="0" err="1" smtClean="0">
                <a:effectLst>
                  <a:glow rad="127000">
                    <a:schemeClr val="tx1"/>
                  </a:glow>
                </a:effectLst>
                <a:latin typeface="Arial" charset="0"/>
                <a:ea typeface="ＭＳ Ｐゴシック" charset="0"/>
                <a:cs typeface="ＭＳ Ｐゴシック" charset="0"/>
              </a:rPr>
              <a:t>doesn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t </a:t>
            </a:r>
            <a:r>
              <a:rPr lang="en-US" b="1" dirty="0">
                <a:effectLst>
                  <a:glow rad="127000">
                    <a:schemeClr val="tx1"/>
                  </a:glow>
                </a:effectLst>
                <a:latin typeface="Arial" charset="0"/>
                <a:ea typeface="ＭＳ Ｐゴシック" charset="0"/>
                <a:cs typeface="ＭＳ Ｐゴシック" charset="0"/>
              </a:rPr>
              <a:t>satisfy because the fruit of </a:t>
            </a:r>
            <a:r>
              <a:rPr lang="en-US" b="1" dirty="0" smtClean="0">
                <a:effectLst>
                  <a:glow rad="127000">
                    <a:schemeClr val="tx1"/>
                  </a:glow>
                </a:effectLst>
                <a:latin typeface="Arial" charset="0"/>
                <a:ea typeface="ＭＳ Ｐゴシック" charset="0"/>
                <a:cs typeface="ＭＳ Ｐゴシック" charset="0"/>
              </a:rPr>
              <a:t>one</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labor may be squandered (2:18-23)</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900113" y="261938"/>
            <a:ext cx="8243887" cy="6335712"/>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came to hate all my hard work here on earth, for I must leave to others everything I have earned.  </a:t>
            </a:r>
            <a:r>
              <a:rPr lang="en-US" sz="3600" b="1" baseline="30000" dirty="0" smtClean="0">
                <a:effectLst>
                  <a:glow rad="127000">
                    <a:schemeClr val="tx1"/>
                  </a:glow>
                </a:effectLst>
                <a:latin typeface="Arial" charset="0"/>
                <a:ea typeface="ＭＳ Ｐゴシック" charset="0"/>
                <a:cs typeface="ＭＳ Ｐゴシック" charset="0"/>
              </a:rPr>
              <a:t>19</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who can tell whether my successors will be wise or foolish? Yet they will control everything I have gained by my skill and hard work under the sun. How meaningless!  </a:t>
            </a:r>
            <a:r>
              <a:rPr lang="en-US" sz="3600" b="1" baseline="30000" dirty="0" smtClean="0">
                <a:effectLst>
                  <a:glow rad="127000">
                    <a:schemeClr val="tx1"/>
                  </a:glow>
                </a:effectLst>
                <a:latin typeface="Arial" charset="0"/>
                <a:ea typeface="ＭＳ Ｐゴシック" charset="0"/>
                <a:cs typeface="ＭＳ Ｐゴシック" charset="0"/>
              </a:rPr>
              <a:t>20</a:t>
            </a: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I gave up in despair, questioning the value of all my hard work in this </a:t>
            </a:r>
            <a:r>
              <a:rPr lang="en-US" sz="3600" b="1" dirty="0" smtClean="0">
                <a:effectLst>
                  <a:glow rad="127000">
                    <a:schemeClr val="tx1"/>
                  </a:glow>
                </a:effectLst>
                <a:latin typeface="Arial" charset="0"/>
                <a:ea typeface="ＭＳ Ｐゴシック" charset="0"/>
                <a:cs typeface="ＭＳ Ｐゴシック" charset="0"/>
              </a:rPr>
              <a:t>world"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(2:18-20 NLT).</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209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817688"/>
            <a:ext cx="55753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2"/>
          <p:cNvSpPr>
            <a:spLocks noGrp="1" noChangeArrowheads="1"/>
          </p:cNvSpPr>
          <p:nvPr>
            <p:ph type="ctrTitle"/>
          </p:nvPr>
        </p:nvSpPr>
        <p:spPr>
          <a:xfrm>
            <a:off x="107950" y="115888"/>
            <a:ext cx="4895850" cy="6858000"/>
          </a:xfrm>
        </p:spPr>
        <p:txBody>
          <a:bodyPr anchor="t"/>
          <a:lstStyle/>
          <a:p>
            <a:r>
              <a:rPr lang="en-US" sz="3600" b="1">
                <a:solidFill>
                  <a:schemeClr val="tx1"/>
                </a:solidFill>
                <a:latin typeface="Arial" charset="0"/>
                <a:ea typeface="ＭＳ Ｐゴシック" charset="0"/>
                <a:cs typeface="ＭＳ Ｐゴシック" charset="0"/>
              </a:rPr>
              <a:t>"Some people work wisely with knowledge and skill, then must leave the fruit of their efforts to someone who hasn</a:t>
            </a:r>
            <a:r>
              <a:rPr lang="fr-FR" sz="3600" b="1">
                <a:solidFill>
                  <a:schemeClr val="tx1"/>
                </a:solidFill>
                <a:latin typeface="Arial" charset="0"/>
                <a:ea typeface="ＭＳ Ｐゴシック" charset="0"/>
                <a:cs typeface="ＭＳ Ｐゴシック" charset="0"/>
              </a:rPr>
              <a:t>'</a:t>
            </a:r>
            <a:r>
              <a:rPr lang="en-US" sz="3600" b="1">
                <a:solidFill>
                  <a:schemeClr val="tx1"/>
                </a:solidFill>
                <a:latin typeface="Arial" charset="0"/>
                <a:ea typeface="ＭＳ Ｐゴシック" charset="0"/>
                <a:cs typeface="ＭＳ Ｐゴシック" charset="0"/>
              </a:rPr>
              <a:t>t worked for it. This, too, is meaningless, a great tragedy" </a:t>
            </a:r>
            <a:br>
              <a:rPr lang="en-US" sz="3600" b="1">
                <a:solidFill>
                  <a:schemeClr val="tx1"/>
                </a:solidFill>
                <a:latin typeface="Arial" charset="0"/>
                <a:ea typeface="ＭＳ Ｐゴシック" charset="0"/>
                <a:cs typeface="ＭＳ Ｐゴシック" charset="0"/>
              </a:rPr>
            </a:br>
            <a:r>
              <a:rPr lang="en-US" sz="3600" b="1">
                <a:solidFill>
                  <a:schemeClr val="tx1"/>
                </a:solidFill>
                <a:latin typeface="Arial" charset="0"/>
                <a:ea typeface="ＭＳ Ｐゴシック" charset="0"/>
                <a:cs typeface="ＭＳ Ｐゴシック" charset="0"/>
              </a:rPr>
              <a:t>(2:21 </a:t>
            </a:r>
            <a:r>
              <a:rPr lang="en-US" sz="3200" b="1">
                <a:solidFill>
                  <a:schemeClr val="tx1"/>
                </a:solidFill>
                <a:latin typeface="Arial" charset="0"/>
                <a:ea typeface="ＭＳ Ｐゴシック" charset="0"/>
                <a:cs typeface="ＭＳ Ｐゴシック" charset="0"/>
              </a:rPr>
              <a:t>NLT</a:t>
            </a:r>
            <a:r>
              <a:rPr lang="en-US" sz="3600" b="1">
                <a:solidFill>
                  <a:schemeClr val="tx1"/>
                </a:solidFill>
                <a:latin typeface="Arial" charset="0"/>
                <a:ea typeface="ＭＳ Ｐゴシック" charset="0"/>
                <a:cs typeface="ＭＳ Ｐゴシック" charset="0"/>
              </a:rPr>
              <a: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76056" y="188912"/>
            <a:ext cx="4067944" cy="5544343"/>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Rehoboam</a:t>
            </a:r>
            <a:endParaRPr lang="en-US" sz="3600" b="1" dirty="0">
              <a:effectLst>
                <a:glow rad="127000">
                  <a:schemeClr val="tx1"/>
                </a:glow>
              </a:effectLst>
              <a:latin typeface="Arial" charset="0"/>
              <a:ea typeface="ＭＳ Ｐゴシック" charset="0"/>
              <a:cs typeface="ＭＳ Ｐゴシック" charset="0"/>
            </a:endParaRPr>
          </a:p>
        </p:txBody>
      </p:sp>
      <p:pic>
        <p:nvPicPr>
          <p:cNvPr id="1341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692150"/>
            <a:ext cx="45370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9550"/>
            <a:ext cx="9144000"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2986" y="4797152"/>
            <a:ext cx="5989173" cy="2060848"/>
          </a:xfrm>
          <a:effectLst>
            <a:outerShdw blurRad="63500" dist="35921" dir="2700000" algn="ctr" rotWithShape="0">
              <a:schemeClr val="tx2">
                <a:alpha val="74998"/>
              </a:schemeClr>
            </a:outerShdw>
          </a:effectLst>
          <a:extLst/>
        </p:spPr>
        <p:txBody>
          <a:bodyPr/>
          <a:lstStyle/>
          <a:p>
            <a:pPr>
              <a:defRPr/>
            </a:pPr>
            <a:r>
              <a:rPr lang="en-US" sz="4800" b="1" dirty="0" err="1" smtClean="0">
                <a:effectLst>
                  <a:glow rad="127000">
                    <a:schemeClr val="tx1"/>
                  </a:glow>
                </a:effectLst>
                <a:latin typeface="Arial" charset="0"/>
                <a:ea typeface="ＭＳ Ｐゴシック" charset="0"/>
                <a:cs typeface="ＭＳ Ｐゴシック" charset="0"/>
              </a:rPr>
              <a:t>Freidrich</a:t>
            </a:r>
            <a:r>
              <a:rPr lang="en-US" sz="4800" b="1" dirty="0" smtClean="0">
                <a:effectLst>
                  <a:glow rad="127000">
                    <a:schemeClr val="tx1"/>
                  </a:glow>
                </a:effectLst>
                <a:latin typeface="Arial" charset="0"/>
                <a:ea typeface="ＭＳ Ｐゴシック" charset="0"/>
                <a:cs typeface="ＭＳ Ｐゴシック" charset="0"/>
              </a:rPr>
              <a:t> Flick</a:t>
            </a:r>
            <a:endParaRPr lang="en-US" sz="48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5926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5940425" y="1268413"/>
            <a:ext cx="3059113" cy="518477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Are you satisfied with your life right now?</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196975"/>
            <a:ext cx="9123363"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224"/>
            <a:ext cx="9144000" cy="12954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Charles R. Swindoll, </a:t>
            </a:r>
            <a:r>
              <a:rPr lang="en-US" b="1" i="1" dirty="0" smtClean="0">
                <a:effectLst>
                  <a:glow rad="127000">
                    <a:schemeClr val="tx1"/>
                  </a:glow>
                </a:effectLst>
                <a:latin typeface="Arial" charset="0"/>
                <a:ea typeface="ＭＳ Ｐゴシック" charset="0"/>
                <a:cs typeface="ＭＳ Ｐゴシック" charset="0"/>
              </a:rPr>
              <a:t>Living on the Ragged Edge</a:t>
            </a:r>
            <a:r>
              <a:rPr lang="en-US" b="1" dirty="0" smtClean="0">
                <a:effectLst>
                  <a:glow rad="127000">
                    <a:schemeClr val="tx1"/>
                  </a:glow>
                </a:effectLst>
                <a:latin typeface="Arial" charset="0"/>
                <a:ea typeface="ＭＳ Ｐゴシック" charset="0"/>
                <a:cs typeface="ＭＳ Ｐゴシック" charset="0"/>
              </a:rPr>
              <a:t>, 59</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276600"/>
            <a:ext cx="53975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913"/>
            <a:ext cx="9144000" cy="3022600"/>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what do people get in this life for all their hard work and anxiety?  </a:t>
            </a:r>
            <a:r>
              <a:rPr lang="en-US" sz="3600" b="1" baseline="30000" dirty="0" smtClean="0">
                <a:effectLst>
                  <a:glow rad="127000">
                    <a:schemeClr val="tx1"/>
                  </a:glow>
                </a:effectLst>
                <a:latin typeface="Arial" charset="0"/>
                <a:ea typeface="ＭＳ Ｐゴシック" charset="0"/>
                <a:cs typeface="ＭＳ Ｐゴシック" charset="0"/>
              </a:rPr>
              <a:t>23</a:t>
            </a:r>
            <a:r>
              <a:rPr lang="en-US" sz="3600" b="1" dirty="0" smtClean="0">
                <a:effectLst>
                  <a:glow rad="127000">
                    <a:schemeClr val="tx1"/>
                  </a:glow>
                </a:effectLst>
                <a:latin typeface="Arial" charset="0"/>
                <a:ea typeface="ＭＳ Ｐゴシック" charset="0"/>
                <a:cs typeface="ＭＳ Ｐゴシック" charset="0"/>
              </a:rPr>
              <a:t>Their </a:t>
            </a:r>
            <a:r>
              <a:rPr lang="en-US" sz="3600" b="1" dirty="0">
                <a:effectLst>
                  <a:glow rad="127000">
                    <a:schemeClr val="tx1"/>
                  </a:glow>
                </a:effectLst>
                <a:latin typeface="Arial" charset="0"/>
                <a:ea typeface="ＭＳ Ｐゴシック" charset="0"/>
                <a:cs typeface="ＭＳ Ｐゴシック" charset="0"/>
              </a:rPr>
              <a:t>days of labor are filled with pain and grief; even at night their minds cannot rest. It is all </a:t>
            </a:r>
            <a:r>
              <a:rPr lang="en-US" sz="3600" b="1" dirty="0" smtClean="0">
                <a:effectLst>
                  <a:glow rad="127000">
                    <a:schemeClr val="tx1"/>
                  </a:glow>
                </a:effectLst>
                <a:latin typeface="Arial" charset="0"/>
                <a:ea typeface="ＭＳ Ｐゴシック" charset="0"/>
                <a:cs typeface="ＭＳ Ｐゴシック" charset="0"/>
              </a:rPr>
              <a:t>meaningless" (2:22-23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142338"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500" b="1">
              <a:solidFill>
                <a:srgbClr val="CC0000"/>
              </a:solidFill>
            </a:endParaRPr>
          </a:p>
        </p:txBody>
      </p:sp>
      <p:sp>
        <p:nvSpPr>
          <p:cNvPr id="142340"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500" b="1">
              <a:solidFill>
                <a:srgbClr val="CC0000"/>
              </a:solidFill>
            </a:endParaRPr>
          </a:p>
        </p:txBody>
      </p:sp>
      <p:sp>
        <p:nvSpPr>
          <p:cNvPr id="142341"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Profitless Pursuits</a:t>
            </a:r>
          </a:p>
        </p:txBody>
      </p:sp>
      <p:sp>
        <p:nvSpPr>
          <p:cNvPr id="9" name="Rectangle 2"/>
          <p:cNvSpPr txBox="1">
            <a:spLocks noChangeArrowheads="1"/>
          </p:cNvSpPr>
          <p:nvPr/>
        </p:nvSpPr>
        <p:spPr bwMode="auto">
          <a:xfrm>
            <a:off x="179388" y="44450"/>
            <a:ext cx="4679950" cy="41052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Prudence</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Pleasure</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Projects</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Possessions</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Power</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Wisdom</a:t>
            </a:r>
          </a:p>
          <a:p>
            <a:pPr algn="l">
              <a:defRPr/>
            </a:pPr>
            <a:r>
              <a:rPr lang="en-US" sz="4800" b="1" kern="0" dirty="0" smtClean="0">
                <a:solidFill>
                  <a:srgbClr val="FFFFFF"/>
                </a:solidFill>
                <a:effectLst>
                  <a:glow rad="127000">
                    <a:srgbClr val="000000"/>
                  </a:glow>
                </a:effectLst>
                <a:latin typeface="Arial" charset="0"/>
                <a:ea typeface="ＭＳ Ｐゴシック" charset="0"/>
                <a:cs typeface="ＭＳ Ｐゴシック" charset="0"/>
              </a:rPr>
              <a:t>Work</a:t>
            </a:r>
            <a:endParaRPr lang="en-US" sz="48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2343"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Under the Sun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2963"/>
            <a:ext cx="9144000" cy="1943100"/>
          </a:xfrm>
          <a:effectLst>
            <a:outerShdw blurRad="63500" dist="35921" dir="2700000" algn="ctr" rotWithShape="0">
              <a:schemeClr val="tx2">
                <a:alpha val="74998"/>
              </a:schemeClr>
            </a:outerShdw>
          </a:effectLst>
          <a:extLst/>
        </p:spPr>
        <p:txBody>
          <a:body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II.  You will be satisfied only when you </a:t>
            </a:r>
            <a:r>
              <a:rPr lang="en-US" sz="4800" b="1" dirty="0">
                <a:solidFill>
                  <a:srgbClr val="FFFF00"/>
                </a:solidFill>
                <a:effectLst>
                  <a:glow rad="127000">
                    <a:srgbClr val="000000"/>
                  </a:glow>
                </a:effectLst>
                <a:latin typeface="Arial" charset="0"/>
                <a:ea typeface="ＭＳ Ｐゴシック" charset="0"/>
                <a:cs typeface="ＭＳ Ｐゴシック" charset="0"/>
              </a:rPr>
              <a:t>please God</a:t>
            </a:r>
            <a:r>
              <a:rPr lang="en-US" sz="4800" b="1" dirty="0">
                <a:solidFill>
                  <a:srgbClr val="FFFFFF"/>
                </a:solidFill>
                <a:effectLst>
                  <a:glow rad="127000">
                    <a:srgbClr val="000000"/>
                  </a:glow>
                </a:effectLst>
                <a:latin typeface="Arial" charset="0"/>
                <a:ea typeface="ＭＳ Ｐゴシック" charset="0"/>
                <a:cs typeface="ＭＳ Ｐゴシック" charset="0"/>
              </a:rPr>
              <a:t> (2:24-26).</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0350"/>
            <a:ext cx="9144000" cy="1295400"/>
          </a:xfrm>
          <a:effectLst>
            <a:outerShdw blurRad="63500" dist="35921" dir="2700000" algn="ctr" rotWithShape="0">
              <a:schemeClr val="tx2">
                <a:alpha val="74998"/>
              </a:schemeClr>
            </a:outerShdw>
          </a:effectLst>
          <a:extLst/>
        </p:spPr>
        <p:txBody>
          <a:bodyPr/>
          <a:lstStyle/>
          <a:p>
            <a:pPr>
              <a:defRPr/>
            </a:pPr>
            <a:r>
              <a:rPr lang="en-US" b="1" dirty="0">
                <a:solidFill>
                  <a:srgbClr val="000090"/>
                </a:solidFill>
              </a:rPr>
              <a:t>God grants many benefits from work to those who please him (2:24-26)</a:t>
            </a:r>
            <a:r>
              <a:rPr lang="en-US" b="1" dirty="0" smtClean="0">
                <a:solidFill>
                  <a:srgbClr val="000090"/>
                </a:solidFill>
              </a:rPr>
              <a:t>.</a:t>
            </a:r>
            <a:endParaRPr lang="en-US" b="1" dirty="0">
              <a:solidFill>
                <a:srgbClr val="000090"/>
              </a:solidFill>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2"/>
          <p:cNvSpPr>
            <a:spLocks noGrp="1" noChangeArrowheads="1"/>
          </p:cNvSpPr>
          <p:nvPr>
            <p:ph type="ctrTitle"/>
          </p:nvPr>
        </p:nvSpPr>
        <p:spPr>
          <a:xfrm>
            <a:off x="5076056" y="2348880"/>
            <a:ext cx="3995490" cy="4509120"/>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"So </a:t>
            </a:r>
            <a:r>
              <a:rPr lang="en-US" sz="4000" b="1" dirty="0">
                <a:effectLst>
                  <a:glow rad="127000">
                    <a:schemeClr val="tx1"/>
                  </a:glow>
                </a:effectLst>
                <a:latin typeface="Arial" charset="0"/>
                <a:ea typeface="ＭＳ Ｐゴシック" charset="0"/>
                <a:cs typeface="ＭＳ Ｐゴシック" charset="0"/>
              </a:rPr>
              <a:t>I decided there is nothing better than to enjoy food and drink</a:t>
            </a:r>
            <a:r>
              <a:rPr lang="en-US" sz="4000" b="1" dirty="0" smtClean="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(2:24a NLT).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644008" y="1052736"/>
            <a:ext cx="4499992" cy="5805264"/>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John D. Rockefeller</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852738"/>
            <a:ext cx="6051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2"/>
          <p:cNvSpPr>
            <a:spLocks noGrp="1" noChangeArrowheads="1"/>
          </p:cNvSpPr>
          <p:nvPr>
            <p:ph type="ctrTitle"/>
          </p:nvPr>
        </p:nvSpPr>
        <p:spPr>
          <a:xfrm>
            <a:off x="107950" y="115888"/>
            <a:ext cx="9036050" cy="2881312"/>
          </a:xfrm>
        </p:spPr>
        <p:txBody>
          <a:bodyPr anchor="t"/>
          <a:lstStyle/>
          <a:p>
            <a:r>
              <a:rPr lang="en-US" sz="3600" b="1">
                <a:solidFill>
                  <a:schemeClr val="tx1"/>
                </a:solidFill>
                <a:latin typeface="Arial" charset="0"/>
                <a:ea typeface="ＭＳ Ｐゴシック" charset="0"/>
                <a:cs typeface="ＭＳ Ｐゴシック" charset="0"/>
              </a:rPr>
              <a:t>"So I decided there is nothing better than…to find satisfaction in work. Then I realized that these pleasures are from the hand of God" (2:24b </a:t>
            </a:r>
            <a:r>
              <a:rPr lang="en-US" sz="3200" b="1">
                <a:solidFill>
                  <a:schemeClr val="tx1"/>
                </a:solidFill>
                <a:latin typeface="Arial" charset="0"/>
                <a:ea typeface="ＭＳ Ｐゴシック" charset="0"/>
                <a:cs typeface="ＭＳ Ｐゴシック" charset="0"/>
              </a:rPr>
              <a:t>NLT</a:t>
            </a:r>
            <a:r>
              <a:rPr lang="en-US" sz="3600" b="1">
                <a:solidFill>
                  <a:schemeClr val="tx1"/>
                </a:solidFill>
                <a:latin typeface="Arial" charset="0"/>
                <a:ea typeface="ＭＳ Ｐゴシック" charset="0"/>
                <a:cs typeface="ＭＳ Ｐゴシック" charset="0"/>
              </a:rPr>
              <a:t>).</a:t>
            </a:r>
          </a:p>
        </p:txBody>
      </p:sp>
      <p:pic>
        <p:nvPicPr>
          <p:cNvPr id="152580"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651500" y="3559175"/>
            <a:ext cx="3756025"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47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2"/>
          <p:cNvSpPr>
            <a:spLocks noGrp="1" noChangeArrowheads="1"/>
          </p:cNvSpPr>
          <p:nvPr>
            <p:ph type="ctrTitle"/>
          </p:nvPr>
        </p:nvSpPr>
        <p:spPr>
          <a:xfrm>
            <a:off x="4859338" y="115888"/>
            <a:ext cx="4284662" cy="4465637"/>
          </a:xfrm>
        </p:spPr>
        <p:txBody>
          <a:bodyPr anchor="t"/>
          <a:lstStyle/>
          <a:p>
            <a:r>
              <a:rPr lang="en-US" sz="3600" b="1">
                <a:solidFill>
                  <a:schemeClr val="tx1"/>
                </a:solidFill>
                <a:latin typeface="Arial" charset="0"/>
                <a:ea typeface="ＭＳ Ｐゴシック" charset="0"/>
                <a:cs typeface="ＭＳ Ｐゴシック" charset="0"/>
              </a:rPr>
              <a:t>"For who can eat or enjoy anything apart from him?" (2:25 </a:t>
            </a:r>
            <a:r>
              <a:rPr lang="en-US" sz="3200" b="1">
                <a:solidFill>
                  <a:schemeClr val="tx1"/>
                </a:solidFill>
                <a:latin typeface="Arial" charset="0"/>
                <a:ea typeface="ＭＳ Ｐゴシック" charset="0"/>
                <a:cs typeface="ＭＳ Ｐゴシック" charset="0"/>
              </a:rPr>
              <a:t>NLT</a:t>
            </a:r>
            <a:r>
              <a:rPr lang="en-US" sz="3600" b="1">
                <a:solidFill>
                  <a:schemeClr val="tx1"/>
                </a:solidFill>
                <a:latin typeface="Arial" charset="0"/>
                <a:ea typeface="ＭＳ Ｐゴシック" charset="0"/>
                <a:cs typeface="ＭＳ Ｐゴシック" charset="0"/>
              </a:rPr>
              <a:t>).</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224"/>
            <a:ext cx="9144000" cy="1295400"/>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"God </a:t>
            </a:r>
            <a:r>
              <a:rPr lang="en-US" sz="3600" b="1" dirty="0">
                <a:effectLst>
                  <a:glow rad="127000">
                    <a:schemeClr val="tx1"/>
                  </a:glow>
                </a:effectLst>
                <a:latin typeface="Arial" charset="0"/>
                <a:ea typeface="ＭＳ Ｐゴシック" charset="0"/>
                <a:cs typeface="ＭＳ Ｐゴシック" charset="0"/>
              </a:rPr>
              <a:t>gives wisdom, knowledge, and joy to those who please </a:t>
            </a:r>
            <a:r>
              <a:rPr lang="en-US" sz="3600" b="1" dirty="0" smtClean="0">
                <a:effectLst>
                  <a:glow rad="127000">
                    <a:schemeClr val="tx1"/>
                  </a:glow>
                </a:effectLst>
                <a:latin typeface="Arial" charset="0"/>
                <a:ea typeface="ＭＳ Ｐゴシック" charset="0"/>
                <a:cs typeface="ＭＳ Ｐゴシック" charset="0"/>
              </a:rPr>
              <a:t>him" (2:26a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1557338"/>
            <a:ext cx="3059113" cy="518318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Are you satisfied with your life right now?</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3447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15888"/>
            <a:ext cx="9144000" cy="1657350"/>
          </a:xfrm>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if a sinner becomes wealthy, God takes the wealth away and gives it to those who please him. </a:t>
            </a:r>
          </a:p>
        </p:txBody>
      </p:sp>
      <p:sp>
        <p:nvSpPr>
          <p:cNvPr id="5" name="Rectangle 2"/>
          <p:cNvSpPr txBox="1">
            <a:spLocks noChangeArrowheads="1"/>
          </p:cNvSpPr>
          <p:nvPr/>
        </p:nvSpPr>
        <p:spPr bwMode="auto">
          <a:xfrm>
            <a:off x="25400" y="4868863"/>
            <a:ext cx="9144000" cy="19542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This, too, is meaningless—like chasing the wind" (2:26b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125"/>
            <a:ext cx="9144000" cy="1295400"/>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Can you honestly say that your highest goal in life is to please </a:t>
            </a:r>
            <a:r>
              <a:rPr lang="en-US" sz="4000" b="1" dirty="0" smtClean="0">
                <a:effectLst>
                  <a:glow rad="127000">
                    <a:schemeClr val="tx1"/>
                  </a:glow>
                </a:effectLst>
                <a:latin typeface="Arial" charset="0"/>
                <a:ea typeface="ＭＳ Ｐゴシック" charset="0"/>
                <a:cs typeface="ＭＳ Ｐゴシック" charset="0"/>
              </a:rPr>
              <a:t>God?</a:t>
            </a:r>
            <a:endParaRPr lang="en-US" sz="40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Our Study in Ecclesiastes</a:t>
            </a:r>
            <a:endParaRPr lang="en-US" b="1" i="1" dirty="0">
              <a:effectLst>
                <a:glow rad="8763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Work &amp; Wisdom Don’t Last</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Main Idea of 2:12-26</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4866" name="TextBox 1"/>
          <p:cNvSpPr txBox="1">
            <a:spLocks noChangeArrowheads="1"/>
          </p:cNvSpPr>
          <p:nvPr/>
        </p:nvSpPr>
        <p:spPr bwMode="auto">
          <a:xfrm>
            <a:off x="4343400" y="-1598613"/>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pic>
        <p:nvPicPr>
          <p:cNvPr id="1648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7175" y="1557338"/>
            <a:ext cx="48609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5913" y="1557338"/>
            <a:ext cx="31956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0" y="3860800"/>
            <a:ext cx="9144000" cy="2881313"/>
            <a:chOff x="0" y="3861048"/>
            <a:chExt cx="9144000" cy="2880320"/>
          </a:xfrm>
        </p:grpSpPr>
        <p:pic>
          <p:nvPicPr>
            <p:cNvPr id="16487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3768" y="3861048"/>
              <a:ext cx="3779912" cy="283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0" y="5445968"/>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unless you </a:t>
              </a:r>
              <a:r>
                <a:rPr lang="en-US" sz="4800" b="1" dirty="0" smtClean="0">
                  <a:solidFill>
                    <a:srgbClr val="FFFF00"/>
                  </a:solidFill>
                  <a:effectLst>
                    <a:glow rad="127000">
                      <a:schemeClr val="tx1"/>
                    </a:glow>
                  </a:effectLst>
                  <a:latin typeface="Arial" charset="0"/>
                  <a:ea typeface="ＭＳ Ｐゴシック" charset="0"/>
                  <a:cs typeface="ＭＳ Ｐゴシック" charset="0"/>
                </a:rPr>
                <a:t>please</a:t>
              </a:r>
              <a:r>
                <a:rPr lang="en-US" sz="4800" b="1" dirty="0" smtClean="0">
                  <a:effectLst>
                    <a:glow rad="127000">
                      <a:schemeClr val="tx1"/>
                    </a:glow>
                  </a:effectLst>
                  <a:latin typeface="Arial" charset="0"/>
                  <a:ea typeface="ＭＳ Ｐゴシック" charset="0"/>
                  <a:cs typeface="ＭＳ Ｐゴシック" charset="0"/>
                </a:rPr>
                <a:t> God.</a:t>
              </a:r>
              <a:endParaRPr lang="en-US" sz="4800" b="1" dirty="0">
                <a:effectLst>
                  <a:glow rad="127000">
                    <a:schemeClr val="tx1"/>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259632" y="1772816"/>
            <a:ext cx="6624736" cy="1295400"/>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Wisdom and work </a:t>
            </a:r>
            <a:r>
              <a:rPr lang="en-US" sz="4800" b="1" dirty="0" smtClean="0">
                <a:effectLst>
                  <a:glow rad="127000">
                    <a:schemeClr val="tx1"/>
                  </a:glow>
                </a:effectLst>
                <a:latin typeface="Arial" charset="0"/>
                <a:ea typeface="ＭＳ Ｐゴシック" charset="0"/>
                <a:cs typeface="ＭＳ Ｐゴシック" charset="0"/>
              </a:rPr>
              <a:t>don</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smtClean="0">
                <a:solidFill>
                  <a:srgbClr val="FFFF00"/>
                </a:solidFill>
                <a:effectLst>
                  <a:glow rad="127000">
                    <a:schemeClr val="tx1"/>
                  </a:glow>
                </a:effectLst>
                <a:latin typeface="Arial" charset="0"/>
                <a:ea typeface="ＭＳ Ｐゴシック" charset="0"/>
                <a:cs typeface="ＭＳ Ｐゴシック" charset="0"/>
              </a:rPr>
              <a:t>satisfy</a:t>
            </a:r>
            <a:endParaRPr lang="en-US" sz="48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686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950"/>
            <a:ext cx="9144000" cy="100806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But how do you please God?</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By Faith!</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44000" y="4149725"/>
            <a:ext cx="2736850" cy="20161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Hebrews 11:6</a:t>
            </a:r>
            <a:endParaRPr lang="en-US" b="1" dirty="0">
              <a:effectLst>
                <a:glow rad="127000">
                  <a:schemeClr val="tx1"/>
                </a:glow>
              </a:effectLst>
              <a:latin typeface="Arial" charset="0"/>
              <a:ea typeface="ＭＳ Ｐゴシック" charset="0"/>
              <a:cs typeface="ＭＳ Ｐゴシック" charset="0"/>
            </a:endParaRPr>
          </a:p>
        </p:txBody>
      </p:sp>
      <p:pic>
        <p:nvPicPr>
          <p:cNvPr id="1689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217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348038" y="476250"/>
            <a:ext cx="5724525" cy="511175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Wisdom is a worthy goal, but are you seeking fulfillment in wisdom—or in pleasing </a:t>
            </a:r>
            <a:r>
              <a:rPr lang="en-US" b="1" dirty="0" smtClean="0">
                <a:effectLst>
                  <a:glow rad="127000">
                    <a:schemeClr val="tx1"/>
                  </a:glow>
                </a:effectLst>
                <a:latin typeface="Arial" charset="0"/>
                <a:ea typeface="ＭＳ Ｐゴシック" charset="0"/>
                <a:cs typeface="ＭＳ Ｐゴシック" charset="0"/>
              </a:rPr>
              <a:t>God?</a:t>
            </a:r>
            <a:endParaRPr lang="en-US" b="1" dirty="0">
              <a:effectLst>
                <a:glow rad="127000">
                  <a:schemeClr val="tx1"/>
                </a:glow>
              </a:effectLst>
              <a:latin typeface="Arial" charset="0"/>
              <a:ea typeface="ＭＳ Ｐゴシック" charset="0"/>
              <a:cs typeface="ＭＳ Ｐゴシック" charset="0"/>
            </a:endParaRPr>
          </a:p>
        </p:txBody>
      </p:sp>
      <p:pic>
        <p:nvPicPr>
          <p:cNvPr id="1710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628775"/>
            <a:ext cx="29686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73500" y="620713"/>
            <a:ext cx="5221288" cy="511175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Working hard is also admirable, but </a:t>
            </a:r>
            <a:r>
              <a:rPr lang="en-US" b="1" dirty="0" smtClean="0">
                <a:effectLst>
                  <a:glow rad="127000">
                    <a:schemeClr val="tx1"/>
                  </a:glow>
                </a:effectLst>
                <a:latin typeface="Arial" charset="0"/>
                <a:ea typeface="ＭＳ Ｐゴシック" charset="0"/>
                <a:cs typeface="ＭＳ Ｐゴシック" charset="0"/>
              </a:rPr>
              <a:t>do you seek </a:t>
            </a:r>
            <a:r>
              <a:rPr lang="en-US" b="1" dirty="0">
                <a:effectLst>
                  <a:glow rad="127000">
                    <a:schemeClr val="tx1"/>
                  </a:glow>
                </a:effectLst>
                <a:latin typeface="Arial" charset="0"/>
                <a:ea typeface="ＭＳ Ｐゴシック" charset="0"/>
                <a:cs typeface="ＭＳ Ｐゴシック" charset="0"/>
              </a:rPr>
              <a:t>fulfillment in work—or in pleasing </a:t>
            </a:r>
            <a:r>
              <a:rPr lang="en-US" b="1" dirty="0" smtClean="0">
                <a:effectLst>
                  <a:glow rad="127000">
                    <a:schemeClr val="tx1"/>
                  </a:glow>
                </a:effectLst>
                <a:latin typeface="Arial" charset="0"/>
                <a:ea typeface="ＭＳ Ｐゴシック" charset="0"/>
                <a:cs typeface="ＭＳ Ｐゴシック" charset="0"/>
              </a:rPr>
              <a:t>God?</a:t>
            </a:r>
            <a:endParaRPr lang="en-US" b="1" dirty="0">
              <a:effectLst>
                <a:glow rad="127000">
                  <a:schemeClr val="tx1"/>
                </a:glow>
              </a:effectLst>
              <a:latin typeface="Arial" charset="0"/>
              <a:ea typeface="ＭＳ Ｐゴシック" charset="0"/>
              <a:cs typeface="ＭＳ Ｐゴシック" charset="0"/>
            </a:endParaRPr>
          </a:p>
        </p:txBody>
      </p:sp>
      <p:pic>
        <p:nvPicPr>
          <p:cNvPr id="1730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1412875"/>
            <a:ext cx="38322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067944" y="0"/>
            <a:ext cx="5076056" cy="6641976"/>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"You will either offend the world and please God, or please the world and offend God."</a:t>
            </a:r>
            <a:br>
              <a:rPr lang="en-US" sz="4800" b="1" dirty="0" smtClean="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
            </a:r>
            <a:br>
              <a:rPr lang="en-US" sz="4800" b="1" dirty="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—John </a:t>
            </a:r>
            <a:r>
              <a:rPr lang="en-US" sz="4800" b="1" dirty="0" err="1" smtClean="0">
                <a:effectLst>
                  <a:glow rad="127000">
                    <a:schemeClr val="tx1"/>
                  </a:glow>
                </a:effectLst>
                <a:latin typeface="Arial" charset="0"/>
                <a:ea typeface="ＭＳ Ｐゴシック" charset="0"/>
                <a:cs typeface="ＭＳ Ｐゴシック" charset="0"/>
              </a:rPr>
              <a:t>Hagee</a:t>
            </a:r>
            <a:endParaRPr lang="en-US" sz="4800" b="1" dirty="0">
              <a:effectLst>
                <a:glow rad="127000">
                  <a:schemeClr val="tx1"/>
                </a:glow>
              </a:effectLst>
              <a:latin typeface="Arial" charset="0"/>
              <a:ea typeface="ＭＳ Ｐゴシック" charset="0"/>
              <a:cs typeface="ＭＳ Ｐゴシック" charset="0"/>
            </a:endParaRPr>
          </a:p>
        </p:txBody>
      </p:sp>
      <p:pic>
        <p:nvPicPr>
          <p:cNvPr id="175106"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692150"/>
            <a:ext cx="3421063"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113"/>
            <a:ext cx="9144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168"/>
            <a:ext cx="9144000" cy="1700808"/>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Tell God </a:t>
            </a:r>
            <a:r>
              <a:rPr lang="en-US" sz="4800" b="1" dirty="0" smtClean="0">
                <a:effectLst>
                  <a:glow rad="127000">
                    <a:schemeClr val="tx1"/>
                  </a:glow>
                </a:effectLst>
                <a:latin typeface="Arial" charset="0"/>
                <a:ea typeface="ＭＳ Ｐゴシック" charset="0"/>
                <a:cs typeface="ＭＳ Ｐゴシック" charset="0"/>
              </a:rPr>
              <a:t>that </a:t>
            </a:r>
            <a:r>
              <a:rPr lang="en-US" sz="4800" b="1" dirty="0">
                <a:effectLst>
                  <a:glow rad="127000">
                    <a:schemeClr val="tx1"/>
                  </a:glow>
                </a:effectLst>
                <a:latin typeface="Arial" charset="0"/>
                <a:ea typeface="ＭＳ Ｐゴシック" charset="0"/>
                <a:cs typeface="ＭＳ Ｐゴシック" charset="0"/>
              </a:rPr>
              <a:t>your highest </a:t>
            </a:r>
            <a:r>
              <a:rPr lang="en-US" sz="4800" b="1" dirty="0" smtClean="0">
                <a:effectLst>
                  <a:glow rad="127000">
                    <a:schemeClr val="tx1"/>
                  </a:glow>
                </a:effectLst>
                <a:latin typeface="Arial" charset="0"/>
                <a:ea typeface="ＭＳ Ｐゴシック" charset="0"/>
                <a:cs typeface="ＭＳ Ｐゴシック" charset="0"/>
              </a:rPr>
              <a:t>goal is to </a:t>
            </a:r>
            <a:r>
              <a:rPr lang="en-US" sz="4800" b="1" dirty="0">
                <a:effectLst>
                  <a:glow rad="127000">
                    <a:schemeClr val="tx1"/>
                  </a:glow>
                </a:effectLst>
                <a:latin typeface="Arial" charset="0"/>
                <a:ea typeface="ＭＳ Ｐゴシック" charset="0"/>
                <a:cs typeface="ＭＳ Ｐゴシック" charset="0"/>
              </a:rPr>
              <a:t>please </a:t>
            </a:r>
            <a:r>
              <a:rPr lang="en-US" sz="4800" b="1" dirty="0" smtClean="0">
                <a:effectLst>
                  <a:glow rad="127000">
                    <a:schemeClr val="tx1"/>
                  </a:glow>
                </a:effectLst>
                <a:latin typeface="Arial" charset="0"/>
                <a:ea typeface="ＭＳ Ｐゴシック" charset="0"/>
                <a:cs typeface="ＭＳ Ｐゴシック" charset="0"/>
              </a:rPr>
              <a:t>Him.</a:t>
            </a:r>
            <a:endParaRPr lang="en-US" sz="4800" b="1" dirty="0">
              <a:effectLst>
                <a:glow rad="127000">
                  <a:schemeClr val="tx1"/>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81525"/>
            <a:ext cx="9144000" cy="2087563"/>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will it take for you to </a:t>
            </a:r>
            <a:r>
              <a:rPr lang="en-US" sz="5400" b="1" dirty="0" smtClean="0">
                <a:effectLst>
                  <a:glow rad="127000">
                    <a:schemeClr val="tx1"/>
                  </a:glow>
                </a:effectLst>
                <a:latin typeface="Arial" charset="0"/>
                <a:ea typeface="ＭＳ Ｐゴシック" charset="0"/>
                <a:cs typeface="ＭＳ Ｐゴシック" charset="0"/>
              </a:rPr>
              <a:t>be </a:t>
            </a:r>
            <a:r>
              <a:rPr lang="en-US" sz="5400" b="1" i="1" dirty="0" smtClean="0">
                <a:effectLst>
                  <a:glow rad="127000">
                    <a:schemeClr val="tx1"/>
                  </a:glow>
                </a:effectLst>
                <a:latin typeface="Arial" charset="0"/>
                <a:ea typeface="ＭＳ Ｐゴシック" charset="0"/>
                <a:cs typeface="ＭＳ Ｐゴシック" charset="0"/>
              </a:rPr>
              <a:t>really</a:t>
            </a:r>
            <a:r>
              <a:rPr lang="en-US" sz="5400" b="1" dirty="0" smtClean="0">
                <a:effectLst>
                  <a:glow rad="127000">
                    <a:schemeClr val="tx1"/>
                  </a:glow>
                </a:effectLst>
                <a:latin typeface="Arial" charset="0"/>
                <a:ea typeface="ＭＳ Ｐゴシック" charset="0"/>
                <a:cs typeface="ＭＳ Ｐゴシック" charset="0"/>
              </a:rPr>
              <a:t> </a:t>
            </a:r>
            <a:r>
              <a:rPr lang="en-US" sz="5400" b="1" dirty="0" smtClean="0">
                <a:solidFill>
                  <a:srgbClr val="FFFF00"/>
                </a:solidFill>
                <a:effectLst>
                  <a:glow rad="127000">
                    <a:schemeClr val="tx1"/>
                  </a:glow>
                </a:effectLst>
                <a:latin typeface="Arial" charset="0"/>
                <a:ea typeface="ＭＳ Ｐゴシック" charset="0"/>
                <a:cs typeface="ＭＳ Ｐゴシック" charset="0"/>
              </a:rPr>
              <a:t>satisfied</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8611" name="Picture 1"/>
          <p:cNvSpPr>
            <a:spLocks noChangeAspect="1"/>
          </p:cNvSpPr>
          <p:nvPr/>
        </p:nvSpPr>
        <p:spPr bwMode="auto">
          <a:xfrm>
            <a:off x="1574800" y="0"/>
            <a:ext cx="5989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84893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29540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Solomon</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555875" y="5732463"/>
            <a:ext cx="6588125" cy="10096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7650"/>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Israel</a:t>
            </a:r>
            <a:r>
              <a:rPr lang="fr-FR" b="1" i="1" dirty="0" smtClean="0">
                <a:effectLst>
                  <a:glow rad="876300">
                    <a:schemeClr val="tx1"/>
                  </a:glow>
                </a:effectLst>
                <a:latin typeface="Arial" charset="0"/>
                <a:ea typeface="ＭＳ Ｐゴシック" charset="0"/>
                <a:cs typeface="ＭＳ Ｐゴシック" charset="0"/>
              </a:rPr>
              <a:t>'</a:t>
            </a:r>
            <a:r>
              <a:rPr lang="en-US" b="1" i="1" dirty="0" smtClean="0">
                <a:effectLst>
                  <a:glow rad="876300">
                    <a:schemeClr val="tx1"/>
                  </a:glow>
                </a:effectLst>
                <a:latin typeface="Arial" charset="0"/>
                <a:ea typeface="ＭＳ Ｐゴシック" charset="0"/>
                <a:cs typeface="ＭＳ Ｐゴシック" charset="0"/>
              </a:rPr>
              <a:t>s Golden Age</a:t>
            </a:r>
            <a:endParaRPr lang="en-US" b="1" i="1" dirty="0">
              <a:effectLst>
                <a:glow rad="876300">
                  <a:schemeClr val="tx1"/>
                </a:glow>
              </a:effectLst>
              <a:latin typeface="Arial" charset="0"/>
              <a:ea typeface="ＭＳ Ｐゴシック" charset="0"/>
              <a:cs typeface="ＭＳ Ｐゴシック" charset="0"/>
            </a:endParaRPr>
          </a:p>
        </p:txBody>
      </p:sp>
      <p:pic>
        <p:nvPicPr>
          <p:cNvPr id="727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87788" y="1284288"/>
            <a:ext cx="5364162"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3231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7650"/>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Israel</a:t>
            </a:r>
            <a:r>
              <a:rPr lang="fr-FR" b="1" i="1" dirty="0" smtClean="0">
                <a:effectLst>
                  <a:glow rad="876300">
                    <a:schemeClr val="tx1"/>
                  </a:glow>
                </a:effectLst>
                <a:latin typeface="Arial" charset="0"/>
                <a:ea typeface="ＭＳ Ｐゴシック" charset="0"/>
                <a:cs typeface="ＭＳ Ｐゴシック" charset="0"/>
              </a:rPr>
              <a:t>'</a:t>
            </a:r>
            <a:r>
              <a:rPr lang="en-US" b="1" i="1" dirty="0" smtClean="0">
                <a:effectLst>
                  <a:glow rad="876300">
                    <a:schemeClr val="tx1"/>
                  </a:glow>
                </a:effectLst>
                <a:latin typeface="Arial" charset="0"/>
                <a:ea typeface="ＭＳ Ｐゴシック" charset="0"/>
                <a:cs typeface="ＭＳ Ｐゴシック" charset="0"/>
              </a:rPr>
              <a:t>s Golden Age</a:t>
            </a:r>
            <a:endParaRPr lang="en-US" b="1" i="1" dirty="0">
              <a:effectLst>
                <a:glow rad="876300">
                  <a:schemeClr val="tx1"/>
                </a:glow>
              </a:effectLst>
              <a:latin typeface="Arial" charset="0"/>
              <a:ea typeface="ＭＳ Ｐゴシック" charset="0"/>
              <a:cs typeface="ＭＳ Ｐゴシック" charset="0"/>
            </a:endParaRPr>
          </a:p>
        </p:txBody>
      </p:sp>
      <p:pic>
        <p:nvPicPr>
          <p:cNvPr id="747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900"/>
            <a:ext cx="9144000" cy="66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8176</TotalTime>
  <Words>1929</Words>
  <Application>Microsoft Macintosh PowerPoint</Application>
  <PresentationFormat>On-screen Show (4:3)</PresentationFormat>
  <Paragraphs>179</Paragraphs>
  <Slides>61</Slides>
  <Notes>60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61</vt:i4>
      </vt:variant>
    </vt:vector>
  </HeadingPairs>
  <TitlesOfParts>
    <vt:vector size="73" baseType="lpstr">
      <vt:lpstr>Times New Roman</vt:lpstr>
      <vt:lpstr>ＭＳ Ｐゴシック</vt:lpstr>
      <vt:lpstr>Arial</vt:lpstr>
      <vt:lpstr>Geneva</vt:lpstr>
      <vt:lpstr>Wingdings</vt:lpstr>
      <vt:lpstr>Comic Sans MS</vt:lpstr>
      <vt:lpstr>Arial Black</vt:lpstr>
      <vt:lpstr>46_Blank Presentation</vt:lpstr>
      <vt:lpstr>47_Blank Presentation</vt:lpstr>
      <vt:lpstr>1_Digital Dots</vt:lpstr>
      <vt:lpstr>48_Blank Presentation</vt:lpstr>
      <vt:lpstr>49_Blank Presentation</vt:lpstr>
      <vt:lpstr>Wisdom About Work</vt:lpstr>
      <vt:lpstr>Hal Griffith</vt:lpstr>
      <vt:lpstr>Hal Griffith</vt:lpstr>
      <vt:lpstr>Are you satisfied with your life right now?</vt:lpstr>
      <vt:lpstr>Are you satisfied with your life right now?</vt:lpstr>
      <vt:lpstr>What will it take for you to be really satisfied?</vt:lpstr>
      <vt:lpstr>Solomon</vt:lpstr>
      <vt:lpstr>Israel's Golden Age</vt:lpstr>
      <vt:lpstr>Israel's Golden Age</vt:lpstr>
      <vt:lpstr>Israel's Golden Age</vt:lpstr>
      <vt:lpstr>“All of King Solomon’s drinking cups were solid gold, as were all the utensils in the Palace of the Forest of Lebanon. They were not made of silver, for silver was considered worthless in Solomon’s day!”  (1 Kings 10:21 NLT).</vt:lpstr>
      <vt:lpstr>Reflections of an Old Man</vt:lpstr>
      <vt:lpstr>1. Prudence doesn't satisfy (1:16-18).</vt:lpstr>
      <vt:lpstr>2. Pleasure doesn't satisfy (2:1-3).</vt:lpstr>
      <vt:lpstr>3.  Projects don't satisfy (2:4-6).</vt:lpstr>
      <vt:lpstr>4. Possessions don't satisfy (2:7-8).</vt:lpstr>
      <vt:lpstr>5.  Power doesn't satisfy (2:9).</vt:lpstr>
      <vt:lpstr>"Anything I wanted, I would take. I denied myself no pleasure. I even found great pleasure in hard work, a reward for all my labors.  11But as I looked at everything I had worked so hard to accomplish, it was all so meaningless—like chasing the wind. There was nothing really worthwhile anywhere."</vt:lpstr>
      <vt:lpstr>Where we're going today…</vt:lpstr>
      <vt:lpstr>So where should we not look for satisfaction?</vt:lpstr>
      <vt:lpstr>I.  Don't look for satisfaction in wisdom or work (2:12-23).</vt:lpstr>
      <vt:lpstr>Wisdom doesn't satisfy because both the wise man and the fool die (2:12-17). </vt:lpstr>
      <vt:lpstr>Solomon saw his wisdom as unsurpassable (2:12 NLT).</vt:lpstr>
      <vt:lpstr>Wisdom is better than foolishness but has no ultimate advantage since all die (2:13-16).</vt:lpstr>
      <vt:lpstr>"I thought, 'Wisdom is better than foolishness, just as light is better than darkness'" (2:13 NLT).</vt:lpstr>
      <vt:lpstr>http://doubledebtsinglewoman.com/</vt:lpstr>
      <vt:lpstr>"'For the wise can see where they are going, but fools walk in the dark.' Yet I saw that the wise and the foolish share the same fate"  (2:14 NLT).</vt:lpstr>
      <vt:lpstr>"Both will die. So I said to myself, 'Since I will end up the same as the fool, what's the value of all my wisdom? This is all so meaningless!'" (2:15 NLT).</vt:lpstr>
      <vt:lpstr>Pride over wisdom</vt:lpstr>
      <vt:lpstr>"For the wise and the foolish both die. The wise will not be remembered any longer than the fool. In the days to come, both will be forgotten" (2:16 NLT).</vt:lpstr>
      <vt:lpstr>"So I came to hate life because everything done here under the sun is so troubling. Everything is meaningless—like chasing the wind" (2:17 NLT).</vt:lpstr>
      <vt:lpstr>PhD</vt:lpstr>
      <vt:lpstr>PhD = Permanent Head Damage  How many dissertations are even read?</vt:lpstr>
      <vt:lpstr>What else doesn't satisfy?</vt:lpstr>
      <vt:lpstr>Work doesn't satisfy because the fruit of one's labor may be squandered (2:18-23).</vt:lpstr>
      <vt:lpstr>"I came to hate all my hard work here on earth, for I must leave to others everything I have earned.  19And who can tell whether my successors will be wise or foolish? Yet they will control everything I have gained by my skill and hard work under the sun. How meaningless!  20So I gave up in despair, questioning the value of all my hard work in this world"  (2:18-20 NLT).</vt:lpstr>
      <vt:lpstr>"Some people work wisely with knowledge and skill, then must leave the fruit of their efforts to someone who hasn't worked for it. This, too, is meaningless, a great tragedy"  (2:21 NLT).</vt:lpstr>
      <vt:lpstr>Rehoboam</vt:lpstr>
      <vt:lpstr>Freidrich Flick</vt:lpstr>
      <vt:lpstr>Charles R. Swindoll, Living on the Ragged Edge, 59</vt:lpstr>
      <vt:lpstr>"So what do people get in this life for all their hard work and anxiety?  23Their days of labor are filled with pain and grief; even at night their minds cannot rest. It is all meaningless" (2:22-23 NLT).</vt:lpstr>
      <vt:lpstr>Cover</vt:lpstr>
      <vt:lpstr>II.  You will be satisfied only when you please God (2:24-26).</vt:lpstr>
      <vt:lpstr>God grants many benefits from work to those who please him (2:24-26).</vt:lpstr>
      <vt:lpstr>"So I decided there is nothing better than to enjoy food and drink…"  (2:24a NLT).</vt:lpstr>
      <vt:lpstr>John D. Rockefeller</vt:lpstr>
      <vt:lpstr>"So I decided there is nothing better than…to find satisfaction in work. Then I realized that these pleasures are from the hand of God" (2:24b NLT).</vt:lpstr>
      <vt:lpstr>"For who can eat or enjoy anything apart from him?" (2:25 NLT).</vt:lpstr>
      <vt:lpstr>"God gives wisdom, knowledge, and joy to those who please him" (2:26a NLT).</vt:lpstr>
      <vt:lpstr>"But if a sinner becomes wealthy, God takes the wealth away and gives it to those who please him. </vt:lpstr>
      <vt:lpstr>Can you honestly say that your highest goal in life is to please God?</vt:lpstr>
      <vt:lpstr>Our Study in Ecclesiastes</vt:lpstr>
      <vt:lpstr>Wisdom and work don't satisfy</vt:lpstr>
      <vt:lpstr>But how do you please God?</vt:lpstr>
      <vt:lpstr>Hebrews 11:6</vt:lpstr>
      <vt:lpstr>Wisdom is a worthy goal, but are you seeking fulfillment in wisdom—or in pleasing God?</vt:lpstr>
      <vt:lpstr>Working hard is also admirable, but do you seek fulfillment in work—or in pleasing God?</vt:lpstr>
      <vt:lpstr>"You will either offend the world and please God, or please the world and offend God."  —John Hagee</vt:lpstr>
      <vt:lpstr>Tell God that your highest goal is to please Him.</vt:lpstr>
      <vt:lpstr>PowerPoint Presentation</vt:lpstr>
      <vt:lpstr>OT Preaching link at BibleStudyDownloads.org</vt:lpstr>
    </vt:vector>
  </TitlesOfParts>
  <Company>Bartley Christian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Administrator</dc:creator>
  <cp:lastModifiedBy>Rick Griffith</cp:lastModifiedBy>
  <cp:revision>380</cp:revision>
  <dcterms:created xsi:type="dcterms:W3CDTF">2010-04-06T10:28:06Z</dcterms:created>
  <dcterms:modified xsi:type="dcterms:W3CDTF">2018-08-04T06:18:49Z</dcterms:modified>
</cp:coreProperties>
</file>